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61" r:id="rId5"/>
  </p:sldMasterIdLst>
  <p:notesMasterIdLst>
    <p:notesMasterId r:id="rId19"/>
  </p:notesMasterIdLst>
  <p:handoutMasterIdLst>
    <p:handoutMasterId r:id="rId20"/>
  </p:handoutMasterIdLst>
  <p:sldIdLst>
    <p:sldId id="561" r:id="rId6"/>
    <p:sldId id="560" r:id="rId7"/>
    <p:sldId id="564" r:id="rId8"/>
    <p:sldId id="562" r:id="rId9"/>
    <p:sldId id="569" r:id="rId10"/>
    <p:sldId id="573" r:id="rId11"/>
    <p:sldId id="260" r:id="rId12"/>
    <p:sldId id="263" r:id="rId13"/>
    <p:sldId id="571" r:id="rId14"/>
    <p:sldId id="572" r:id="rId15"/>
    <p:sldId id="570" r:id="rId16"/>
    <p:sldId id="565" r:id="rId17"/>
    <p:sldId id="556" r:id="rId18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132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320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509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1CEDE-8733-465F-987F-CD4C7D145846}">
          <p14:sldIdLst>
            <p14:sldId id="561"/>
            <p14:sldId id="560"/>
            <p14:sldId id="564"/>
            <p14:sldId id="562"/>
            <p14:sldId id="569"/>
            <p14:sldId id="573"/>
            <p14:sldId id="260"/>
            <p14:sldId id="263"/>
            <p14:sldId id="571"/>
            <p14:sldId id="572"/>
            <p14:sldId id="570"/>
            <p14:sldId id="565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" initials="K" lastIdx="1" clrIdx="0"/>
  <p:cmAuthor id="1" name="Kimberly L. Tripp" initials="kl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1FC"/>
    <a:srgbClr val="48F9D5"/>
    <a:srgbClr val="2FACEE"/>
    <a:srgbClr val="FF00FE"/>
    <a:srgbClr val="2645FF"/>
    <a:srgbClr val="418F89"/>
    <a:srgbClr val="133D80"/>
    <a:srgbClr val="882483"/>
    <a:srgbClr val="8935C8"/>
    <a:srgbClr val="22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3F01DE-1AAB-78CF-EBB6-EAFA896031C0}" v="99" dt="2022-09-18T04:23:57.469"/>
    <p1510:client id="{64CAFF65-DDD2-44EA-A425-015FC69621C5}" v="128" dt="2022-09-18T03:50:28.575"/>
    <p1510:client id="{6F0F0661-BC9C-228B-DD98-A086AB99C61F}" v="57" dt="2022-09-22T14:52:30.541"/>
    <p1510:client id="{A42C0B59-B48B-49BA-88FB-407F52D8A1E9}" v="114" dt="2022-08-19T17:44:47.519"/>
    <p1510:client id="{B551AC67-37A5-B5C5-5F4A-1914AB07E9AA}" v="2" dt="2022-08-19T17:09:19.801"/>
    <p1510:client id="{BAFE6F4B-F9F3-0D75-606D-63B6DD68FD2E}" v="68" dt="2022-08-19T17:28:17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" y="8893247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pPr algn="ctr"/>
            <a:fld id="{F403B382-5E20-4D88-A964-1D6629C87BBB}" type="slidenum">
              <a:rPr lang="en-US" smtClean="0">
                <a:latin typeface="Calibri Light" pitchFamily="34" charset="0"/>
              </a:rPr>
              <a:pPr algn="ctr"/>
              <a:t>‹#›</a:t>
            </a:fld>
            <a:endParaRPr lang="en-US">
              <a:latin typeface="Calibri Light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8907532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686800"/>
            <a:ext cx="1676400" cy="4818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191000" y="8907532"/>
            <a:ext cx="3124202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2482" y="152402"/>
            <a:ext cx="3170238" cy="479425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pPr algn="ctr"/>
            <a:r>
              <a:rPr lang="en-US" sz="1400" b="1" err="1">
                <a:latin typeface="Calibri Light" pitchFamily="34" charset="0"/>
              </a:rPr>
              <a:t>SQLintersection</a:t>
            </a:r>
            <a:r>
              <a:rPr lang="en-US" sz="1400" b="1">
                <a:latin typeface="Calibri Light" pitchFamily="34" charset="0"/>
              </a:rPr>
              <a:t> Spring 2016</a:t>
            </a:r>
            <a:br>
              <a:rPr lang="en-US" sz="1400" b="1">
                <a:latin typeface="Calibri Light" pitchFamily="34" charset="0"/>
              </a:rPr>
            </a:br>
            <a:r>
              <a:rPr lang="en-US">
                <a:latin typeface="Calibri Light" pitchFamily="34" charset="0"/>
              </a:rPr>
              <a:t>www.SQLintersection.com</a:t>
            </a:r>
          </a:p>
        </p:txBody>
      </p:sp>
    </p:spTree>
    <p:extLst>
      <p:ext uri="{BB962C8B-B14F-4D97-AF65-F5344CB8AC3E}">
        <p14:creationId xmlns:p14="http://schemas.microsoft.com/office/powerpoint/2010/main" val="49384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0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3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emf"/><Relationship Id="rId16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emf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emf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chemeClr val="bg2"/>
                </a:solidFill>
                <a:effectLst>
                  <a:outerShdw blurRad="38100" dist="38100" dir="2700000" algn="tl">
                    <a:schemeClr val="tx2">
                      <a:alpha val="43000"/>
                    </a:schemeClr>
                  </a:outerShdw>
                </a:effectLst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bg2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4B8F6-5487-B489-8B07-886671DD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447" t="49743" r="1138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C85E33-CE6B-5BB5-BA26-DB4D870754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2343150"/>
            <a:ext cx="914400" cy="805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B5B6E-C066-01E7-A657-900DCF7AF3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05200" cy="134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E7437-8ADF-0089-6BDB-17D8E9EB89E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9427" y="4705350"/>
            <a:ext cx="45847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DAFF7-7611-B086-5489-DD1D1AA3FA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09707" y="4705350"/>
            <a:ext cx="45847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5B99B5-359C-C4DB-5DE8-B58A4541F5F5}"/>
              </a:ext>
            </a:extLst>
          </p:cNvPr>
          <p:cNvSpPr/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DD81B-A4E4-FA20-4E63-9F80AA29D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163" r="9782" b="87741"/>
          <a:stretch/>
        </p:blipFill>
        <p:spPr>
          <a:xfrm>
            <a:off x="1905000" y="1636"/>
            <a:ext cx="5943600" cy="719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62D340-D81F-933D-DD3C-3CDC87A443BD}"/>
              </a:ext>
            </a:extLst>
          </p:cNvPr>
          <p:cNvSpPr/>
          <p:nvPr userDrawn="1"/>
        </p:nvSpPr>
        <p:spPr bwMode="auto">
          <a:xfrm>
            <a:off x="4191000" y="407463"/>
            <a:ext cx="2743200" cy="3048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6EBEF-1734-8CE5-7793-F9E8C18456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7854" y="483313"/>
            <a:ext cx="27051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A4B71-4AE6-A831-98B8-FFCB4D243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13049" r="63332" b="49486"/>
          <a:stretch/>
        </p:blipFill>
        <p:spPr>
          <a:xfrm>
            <a:off x="1371601" y="1047750"/>
            <a:ext cx="2257904" cy="39814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79C8A3-039A-4F60-5B85-F73F3144A9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93" y="1233109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30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97420-7829-DDE8-94AD-C26422A95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52400" y="-171450"/>
            <a:ext cx="9448800" cy="548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37B7C-C788-4A4D-2BBB-7D1F19B4C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57800" y="438150"/>
            <a:ext cx="749951" cy="89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B54B0-F583-E564-F7D6-0C5DBCE75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00" y="438150"/>
            <a:ext cx="42799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685F8-EE93-7182-5BAE-B7B2884B98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177" y="1220416"/>
            <a:ext cx="4277723" cy="11882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14188A0-4CE4-0C32-DFD8-12688416A9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94402"/>
            <a:ext cx="2360428" cy="3922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87F6B7-8066-98DA-0015-602965BEBC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628" y="1225115"/>
            <a:ext cx="962503" cy="854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766F9C-42DD-B08D-17CC-A921DF75BB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52400" y="1428750"/>
            <a:ext cx="8839200" cy="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70C880-C920-1C2B-41D0-422053885522}"/>
              </a:ext>
            </a:extLst>
          </p:cNvPr>
          <p:cNvSpPr/>
          <p:nvPr userDrawn="1"/>
        </p:nvSpPr>
        <p:spPr bwMode="auto">
          <a:xfrm>
            <a:off x="732486" y="1664099"/>
            <a:ext cx="914400" cy="9144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62EB8D-5368-C2B5-1AB0-256095C55ED1}"/>
              </a:ext>
            </a:extLst>
          </p:cNvPr>
          <p:cNvSpPr/>
          <p:nvPr userDrawn="1"/>
        </p:nvSpPr>
        <p:spPr bwMode="auto">
          <a:xfrm>
            <a:off x="3033243" y="1657350"/>
            <a:ext cx="914400" cy="9144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7A96D3-F051-76FF-EAE6-CDCB25CFC68A}"/>
              </a:ext>
            </a:extLst>
          </p:cNvPr>
          <p:cNvSpPr/>
          <p:nvPr userDrawn="1"/>
        </p:nvSpPr>
        <p:spPr bwMode="auto">
          <a:xfrm>
            <a:off x="5334000" y="1664099"/>
            <a:ext cx="914400" cy="914400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BDA61F-492E-0BA0-1B3A-327D2F392225}"/>
              </a:ext>
            </a:extLst>
          </p:cNvPr>
          <p:cNvSpPr/>
          <p:nvPr userDrawn="1"/>
        </p:nvSpPr>
        <p:spPr bwMode="auto">
          <a:xfrm>
            <a:off x="1425893" y="3328075"/>
            <a:ext cx="914400" cy="9144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B14DA7-134A-230A-3D40-C5B5F8E506ED}"/>
              </a:ext>
            </a:extLst>
          </p:cNvPr>
          <p:cNvSpPr/>
          <p:nvPr userDrawn="1"/>
        </p:nvSpPr>
        <p:spPr bwMode="auto">
          <a:xfrm>
            <a:off x="7497114" y="1664099"/>
            <a:ext cx="914400" cy="91440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C356C-8D60-839D-8D72-95E7F23DFFCB}"/>
              </a:ext>
            </a:extLst>
          </p:cNvPr>
          <p:cNvSpPr/>
          <p:nvPr userDrawn="1"/>
        </p:nvSpPr>
        <p:spPr bwMode="auto">
          <a:xfrm>
            <a:off x="3342420" y="3333750"/>
            <a:ext cx="914400" cy="914400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DDC9F4-18F1-F4ED-0974-A5FFD81B106F}"/>
              </a:ext>
            </a:extLst>
          </p:cNvPr>
          <p:cNvSpPr/>
          <p:nvPr userDrawn="1"/>
        </p:nvSpPr>
        <p:spPr bwMode="auto">
          <a:xfrm>
            <a:off x="5116776" y="3333750"/>
            <a:ext cx="914400" cy="9144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122D9B-F081-B48E-4477-EA76855E740E}"/>
              </a:ext>
            </a:extLst>
          </p:cNvPr>
          <p:cNvSpPr/>
          <p:nvPr userDrawn="1"/>
        </p:nvSpPr>
        <p:spPr bwMode="auto">
          <a:xfrm>
            <a:off x="7020780" y="3333750"/>
            <a:ext cx="914400" cy="914400"/>
          </a:xfrm>
          <a:prstGeom prst="ellipse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7FA7D9-4C51-5B7F-8442-9B7BF2F42D48}"/>
              </a:ext>
            </a:extLst>
          </p:cNvPr>
          <p:cNvSpPr txBox="1"/>
          <p:nvPr userDrawn="1"/>
        </p:nvSpPr>
        <p:spPr bwMode="auto">
          <a:xfrm>
            <a:off x="609600" y="2571750"/>
            <a:ext cx="1160173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GUTHRIE </a:t>
            </a: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Vice President of the Cloud and AI Group 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9D927-352E-6E11-84DF-BC30ED5E7862}"/>
              </a:ext>
            </a:extLst>
          </p:cNvPr>
          <p:cNvSpPr txBox="1"/>
          <p:nvPr userDrawn="1"/>
        </p:nvSpPr>
        <p:spPr bwMode="auto">
          <a:xfrm>
            <a:off x="2798308" y="2575484"/>
            <a:ext cx="14412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JEFF TEPER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 – Microsoft Teams, Microsoft SharePoint, Microsoft OneDrive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78741-E200-506B-3EB5-776405354727}"/>
              </a:ext>
            </a:extLst>
          </p:cNvPr>
          <p:cNvSpPr txBox="1"/>
          <p:nvPr userDrawn="1"/>
        </p:nvSpPr>
        <p:spPr bwMode="auto">
          <a:xfrm>
            <a:off x="5007141" y="2591951"/>
            <a:ext cx="158852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ALYSA TAYLOR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President, Industry, Apps, and Data Marketing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464DAE-7121-197E-959C-ECA07C47388C}"/>
              </a:ext>
            </a:extLst>
          </p:cNvPr>
          <p:cNvSpPr txBox="1"/>
          <p:nvPr userDrawn="1"/>
        </p:nvSpPr>
        <p:spPr bwMode="auto">
          <a:xfrm>
            <a:off x="7379501" y="2571750"/>
            <a:ext cx="1229965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ROHAN KUMAR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 of Azure Data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661A19-B76D-9354-1D29-776433328967}"/>
              </a:ext>
            </a:extLst>
          </p:cNvPr>
          <p:cNvSpPr txBox="1"/>
          <p:nvPr userDrawn="1"/>
        </p:nvSpPr>
        <p:spPr bwMode="auto">
          <a:xfrm>
            <a:off x="1277869" y="4242475"/>
            <a:ext cx="1160173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HUNTER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VP Director of Product Management, Azure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8EB668-46E9-7C9E-BE18-ABC655F6894C}"/>
              </a:ext>
            </a:extLst>
          </p:cNvPr>
          <p:cNvSpPr txBox="1"/>
          <p:nvPr userDrawn="1"/>
        </p:nvSpPr>
        <p:spPr bwMode="auto">
          <a:xfrm>
            <a:off x="3078992" y="4239764"/>
            <a:ext cx="144125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HANSELMAN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Community Architect for Web Platform and Tools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7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EC418F-A1C2-C54D-BC4C-5A426429DCDC}"/>
              </a:ext>
            </a:extLst>
          </p:cNvPr>
          <p:cNvSpPr txBox="1"/>
          <p:nvPr userDrawn="1"/>
        </p:nvSpPr>
        <p:spPr bwMode="auto">
          <a:xfrm>
            <a:off x="4717940" y="4248150"/>
            <a:ext cx="171207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KARUANA GATIMU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Manager, Customer Advocacy Group Microsoft Teams Engineering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3FE1A-8F62-971B-1F30-6F6894C3DA88}"/>
              </a:ext>
            </a:extLst>
          </p:cNvPr>
          <p:cNvSpPr txBox="1"/>
          <p:nvPr userDrawn="1"/>
        </p:nvSpPr>
        <p:spPr bwMode="auto">
          <a:xfrm>
            <a:off x="6749870" y="4248978"/>
            <a:ext cx="1494487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 HOLME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Product Manager Lead 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Yammer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610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EE0B-10E8-4967-A43B-DEFF5C7E09F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7E8-8E37-4075-B9A4-7BD48CA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4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CD85-51CA-40CC-9047-FECB791D2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95048-B03E-4A10-8067-1E55BBF33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D5CB6-9B14-4AEF-9694-E8405727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6568E-A585-4212-A863-1F7B80686A6A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56238-D2A4-4B29-BD84-2AF218D64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282E7-C7EE-4CF7-BE3F-C0DAEB00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489030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67DA3-8CD1-4815-9412-049B02F5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A30EB-D6BB-4A08-B624-5F7E1A382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A6B91-5795-41B1-AEAD-101D5B09E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38B1E-9D49-4BD6-95A4-58EDD0B85076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845FA-8071-47A1-A3BF-ACB6ABEB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FCB41-F696-49F0-BDB8-ACBE200F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96939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A8BBE-EB2D-47C4-BAA7-8B4A0FB0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2E47E-30F6-499B-B76C-6DA5D40B4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52F51-A4D3-4E57-8592-9640797C9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85611-5FC5-4C07-8C9D-EE6D0AB24ECC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D7FF8-A3AB-4410-99FE-B63785E64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EC8C4-5C57-4C40-AE90-30DE7C30A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96211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8AE73-2C3B-43C1-9607-6613F84D5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C4946-1D3C-4241-AE7F-D33367909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4F4881-8F77-4709-8796-61CD247A60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FA527-E239-48EC-950E-4CFA54DA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84C66-AD36-40FA-9EC4-4200E1D35E07}" type="datetime1">
              <a:rPr lang="id-ID" smtClean="0"/>
              <a:t>22/09/2022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E4ABD-22A5-42CE-8276-A4683D3F9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1C93C-1A05-4DC4-AC49-62711A8BE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37365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8B1A-A24F-468C-B469-44B6B6BD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9CA05-ECA7-4CE0-946B-0BB4FC1E9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2647ED-1174-453C-AD52-AFDA029B9E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E9A218-D588-4F30-9774-BE894D313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45B006-76A3-422D-BC47-CB014E8C7A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B1C4E8-25BE-4E16-9EA4-B9CA6C3D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D5707-5E3A-486B-BCE5-B9E6F75E4670}" type="datetime1">
              <a:rPr lang="id-ID" smtClean="0"/>
              <a:t>22/09/2022</a:t>
            </a:fld>
            <a:endParaRPr lang="id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D779F-F68E-45A1-B5F8-C214068A2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DCDF80-363F-4867-8884-A9C61780F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0277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AFCB0-833E-497E-B4C1-CEC480C3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F83BFF-28D5-4C86-A9CA-989510EF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3F33-F451-40A7-B679-C31354C99AB8}" type="datetime1">
              <a:rPr lang="id-ID" smtClean="0"/>
              <a:t>22/09/2022</a:t>
            </a:fld>
            <a:endParaRPr lang="id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9E0A03-05DE-4EA5-BA0F-94A18CA7A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6C75E-A2EC-4BD3-B6B0-105FCCD7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138789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4F97F-A7E3-421E-BC86-2AEEFE29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9A4ED8-922E-4A7F-8CA6-00C6FC83412B}" type="datetime1">
              <a:rPr lang="id-ID" smtClean="0"/>
              <a:t>22/09/2022</a:t>
            </a:fld>
            <a:endParaRPr lang="id-ID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5431BB-93E8-4EA5-BFA6-5B36D0B627EC}"/>
              </a:ext>
            </a:extLst>
          </p:cNvPr>
          <p:cNvSpPr/>
          <p:nvPr userDrawn="1"/>
        </p:nvSpPr>
        <p:spPr>
          <a:xfrm>
            <a:off x="8676456" y="1"/>
            <a:ext cx="467544" cy="5143499"/>
          </a:xfrm>
          <a:prstGeom prst="rect">
            <a:avLst/>
          </a:prstGeom>
          <a:solidFill>
            <a:srgbClr val="343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d-ID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C08ABF-5212-4F4D-A5C3-91E5B715664E}"/>
              </a:ext>
            </a:extLst>
          </p:cNvPr>
          <p:cNvGrpSpPr/>
          <p:nvPr userDrawn="1"/>
        </p:nvGrpSpPr>
        <p:grpSpPr>
          <a:xfrm>
            <a:off x="8842728" y="195486"/>
            <a:ext cx="135000" cy="83268"/>
            <a:chOff x="15673064" y="2290373"/>
            <a:chExt cx="432048" cy="333073"/>
          </a:xfrm>
          <a:solidFill>
            <a:schemeClr val="bg1"/>
          </a:solidFill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18A05FA-BBA2-4867-9962-F1403EC49E8E}"/>
                </a:ext>
              </a:extLst>
            </p:cNvPr>
            <p:cNvSpPr/>
            <p:nvPr/>
          </p:nvSpPr>
          <p:spPr>
            <a:xfrm>
              <a:off x="15673064" y="2290373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E7D83A0-9451-4D0A-913C-186CA756ED58}"/>
                </a:ext>
              </a:extLst>
            </p:cNvPr>
            <p:cNvSpPr/>
            <p:nvPr/>
          </p:nvSpPr>
          <p:spPr>
            <a:xfrm>
              <a:off x="15673064" y="2420905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2F2D35D-5B6F-4D6C-880F-9C9859561C2B}"/>
                </a:ext>
              </a:extLst>
            </p:cNvPr>
            <p:cNvSpPr/>
            <p:nvPr/>
          </p:nvSpPr>
          <p:spPr>
            <a:xfrm>
              <a:off x="15673064" y="2551438"/>
              <a:ext cx="432048" cy="7200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id-ID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0CF01-6689-4D36-97B6-04A98D8FDEB5}"/>
              </a:ext>
            </a:extLst>
          </p:cNvPr>
          <p:cNvCxnSpPr>
            <a:cxnSpLocks/>
          </p:cNvCxnSpPr>
          <p:nvPr userDrawn="1"/>
        </p:nvCxnSpPr>
        <p:spPr>
          <a:xfrm flipV="1">
            <a:off x="8910229" y="4623978"/>
            <a:ext cx="0" cy="6564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EE61D-B0B2-48E2-B642-EF7E2CF51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47712" y="4830811"/>
            <a:ext cx="111809" cy="103874"/>
          </a:xfrm>
          <a:noFill/>
        </p:spPr>
        <p:txBody>
          <a:bodyPr wrap="none" lIns="0" tIns="0" rIns="0" bIns="0" rtlCol="0" anchor="ctr" anchorCtr="0">
            <a:spAutoFit/>
          </a:bodyPr>
          <a:lstStyle>
            <a:lvl1pPr>
              <a:defRPr lang="id-ID" sz="675" b="1" smtClean="0">
                <a:gradFill flip="none" rotWithShape="1">
                  <a:gsLst>
                    <a:gs pos="100000">
                      <a:srgbClr val="48F9D5"/>
                    </a:gs>
                    <a:gs pos="0">
                      <a:srgbClr val="4BA1FC"/>
                    </a:gs>
                  </a:gsLst>
                  <a:lin ang="2700000" scaled="1"/>
                  <a:tileRect/>
                </a:gradFill>
                <a:latin typeface="+mj-lt"/>
              </a:defRPr>
            </a:lvl1pPr>
          </a:lstStyle>
          <a:p>
            <a:pPr algn="ctr"/>
            <a:fld id="{E1D36AFC-5EE6-48B2-A17A-D27356569666}" type="slidenum">
              <a:rPr lang="id-ID" smtClean="0"/>
              <a:pPr algn="ctr"/>
              <a:t>‹#›</a:t>
            </a:fld>
            <a:endParaRPr lang="id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3218E-58CB-4F01-9524-C57092FA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7367179" y="1998996"/>
            <a:ext cx="3086100" cy="103874"/>
          </a:xfrm>
          <a:noFill/>
        </p:spPr>
        <p:txBody>
          <a:bodyPr wrap="square" lIns="0" tIns="0" rIns="0" bIns="0" rtlCol="0" anchor="ctr" anchorCtr="0">
            <a:spAutoFit/>
          </a:bodyPr>
          <a:lstStyle>
            <a:lvl1pPr>
              <a:defRPr lang="id-ID" sz="675" dirty="0">
                <a:solidFill>
                  <a:schemeClr val="bg1"/>
                </a:solidFill>
              </a:defRPr>
            </a:lvl1pPr>
          </a:lstStyle>
          <a:p>
            <a:pPr algn="r"/>
            <a:r>
              <a:rPr lang="id-ID"/>
              <a:t>Source: Lorem ipsum dolor sit amet, consectetur adipiscing elit. </a:t>
            </a:r>
          </a:p>
        </p:txBody>
      </p:sp>
    </p:spTree>
    <p:extLst>
      <p:ext uri="{BB962C8B-B14F-4D97-AF65-F5344CB8AC3E}">
        <p14:creationId xmlns:p14="http://schemas.microsoft.com/office/powerpoint/2010/main" val="113703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362362"/>
      </p:ext>
    </p:extLst>
  </p:cSld>
  <p:clrMapOvr>
    <a:masterClrMapping/>
  </p:clrMapOvr>
  <p:transition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1FBB-9579-4CE2-AA5B-3C2AEE67F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D0406-C04C-4E78-A811-5CF5FC8667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37502-71EA-43C2-98C9-18E7C1F96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2A107-9024-44F1-8668-CA3EA5F7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640A-6AA5-44C4-B70C-AC3E6BD4D901}" type="datetime1">
              <a:rPr lang="id-ID" smtClean="0"/>
              <a:t>22/09/2022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B8974-24B8-4ECA-9BE3-159A993D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1FD51-D48C-4496-8876-47A9A0908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555160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3955-A0C3-44F5-BFEB-1D52B97C3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4E68E-3CF9-4EE3-9958-B4F5A4046F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d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A0092-B9C2-44A9-AB6B-A8F8D906C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9218D9-AE05-4BF1-B490-B8662D346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40A85-6CD9-4451-B1C9-1DB00A363535}" type="datetime1">
              <a:rPr lang="id-ID" smtClean="0"/>
              <a:t>22/09/2022</a:t>
            </a:fld>
            <a:endParaRPr lang="id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4EC1E-6DA6-438F-BED6-1F57E0E89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10BCDE-67AF-43B2-8FFB-CFD9ABAFE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68008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5C7D-8D60-4C7A-9271-CF01A5C4F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D5051-B786-4057-9C90-9CCF6AD728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4B2E3B-0B70-4567-89D1-E7F44BCB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F5632-9DB5-48C5-9F7E-BFA36261007C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1879E-94A4-4D25-AA95-ED6043FA1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F7AA1-761F-4F95-86EA-00406F137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807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D3981E-57B7-413E-9BCF-5F570BD14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3720E-FEC9-488A-839D-9C8AAFE76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6D3C31-DED8-4B42-B9FF-EB6E31C78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2344D-3BB5-4F2E-8AC7-C18367FCD007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A1313-E824-4D4A-9D64-35AF8C625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6BC7-09AE-4668-97D9-BF355BD38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9594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rgbClr val="FF00FE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271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/>
          <a:lstStyle>
            <a:lvl1pPr>
              <a:buNone/>
              <a:defRPr sz="1900" b="0">
                <a:latin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74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rgbClr val="FF00FE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3171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rgbClr val="FF00FE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238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rgbClr val="FF00FE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74668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4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  <p:sldLayoutId id="2147483660" r:id="rId12"/>
  </p:sldLayoutIdLst>
  <p:transition>
    <p:fade/>
  </p:transition>
  <p:hf hdr="0" ftr="0" dt="0"/>
  <p:txStyles>
    <p:titleStyle>
      <a:lvl1pPr marL="0" indent="0" algn="ctr" defTabSz="-13872816" rtl="0" eaLnBrk="1" fontAlgn="base" hangingPunct="1">
        <a:spcBef>
          <a:spcPct val="0"/>
        </a:spcBef>
        <a:spcAft>
          <a:spcPct val="0"/>
        </a:spcAft>
        <a:defRPr lang="en-US" sz="2800" b="1" dirty="0" smtClean="0">
          <a:solidFill>
            <a:schemeClr val="tx2"/>
          </a:solidFill>
          <a:latin typeface="Calibri"/>
          <a:ea typeface="+mj-ea"/>
          <a:cs typeface="Segoe UI" pitchFamily="34" charset="0"/>
        </a:defRPr>
      </a:lvl1pPr>
      <a:lvl2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189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378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566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754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892" indent="-342892" algn="l" defTabSz="-13872816" rtl="0" eaLnBrk="1" fontAlgn="base" hangingPunct="1">
        <a:spcBef>
          <a:spcPts val="3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31" indent="-285743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8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2972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160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348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537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726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8915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103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18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378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566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75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5943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132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32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50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1784D-8166-4969-AD73-695DDA6B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BBF937-F304-4044-90E7-7E99CE90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3CCC-8576-4413-9554-F92299A008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D0BB95-08E6-4FAE-BC19-C3BC90472302}" type="datetime1">
              <a:rPr lang="id-ID" smtClean="0"/>
              <a:t>22/09/2022</a:t>
            </a:fld>
            <a:endParaRPr lang="id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7476-BE1F-443F-BCA9-538EE37670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d-ID"/>
              <a:t>Source: Lorem ipsum dolor sit amet, consectetur adipiscing elit.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0C237-93EF-4517-AF3B-41EC945EE6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36AFC-5EE6-48B2-A17A-D27356569666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0546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emf"/><Relationship Id="rId4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png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hyperlink" Target="https://aka.ms/mspoweru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ka.ms/JointheCommunity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CCB79-6D69-5FA0-7E73-962A7669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7" t="49743" r="11383"/>
          <a:stretch/>
        </p:blipFill>
        <p:spPr>
          <a:xfrm>
            <a:off x="-15380" y="0"/>
            <a:ext cx="9250882" cy="520362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BD1A01-1FAD-16C6-0AD3-683ACC059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124" y="1561582"/>
            <a:ext cx="2553511" cy="2243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04FF0-0CFD-364D-740F-0ADFB844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7" y="4705350"/>
            <a:ext cx="45847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91179-07AC-9C77-54E4-93035BB54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27" y="4705350"/>
            <a:ext cx="4584700" cy="1905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9E9AC42-E209-4755-24FE-FD67E0904CF8}"/>
              </a:ext>
            </a:extLst>
          </p:cNvPr>
          <p:cNvSpPr txBox="1">
            <a:spLocks/>
          </p:cNvSpPr>
          <p:nvPr/>
        </p:nvSpPr>
        <p:spPr bwMode="auto">
          <a:xfrm>
            <a:off x="537623" y="464234"/>
            <a:ext cx="8036338" cy="5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  <a:lvl2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189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378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566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754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>
                <a:solidFill>
                  <a:schemeClr val="accent6">
                    <a:lumMod val="10000"/>
                  </a:schemeClr>
                </a:solidFill>
                <a:latin typeface="Segoe UI"/>
                <a:cs typeface="Segoe UI"/>
              </a:rPr>
              <a:t>Love at First Sight – Taking your Canvas Apps UI/UX to next level so that Users LOVE your app!</a:t>
            </a:r>
            <a:endParaRPr lang="en-US">
              <a:solidFill>
                <a:schemeClr val="accent6">
                  <a:lumMod val="10000"/>
                </a:schemeClr>
              </a:solidFill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27248541-27B8-F5EC-9B12-E9316ED44C8A}"/>
              </a:ext>
            </a:extLst>
          </p:cNvPr>
          <p:cNvSpPr txBox="1">
            <a:spLocks/>
          </p:cNvSpPr>
          <p:nvPr/>
        </p:nvSpPr>
        <p:spPr bwMode="auto">
          <a:xfrm>
            <a:off x="6045638" y="1840595"/>
            <a:ext cx="2593021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>
            <a:lvl1pPr marL="342892" indent="-342892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742931" indent="-285743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8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2972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6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160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4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348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2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537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726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8915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103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en-US" sz="1800" kern="0">
                <a:solidFill>
                  <a:schemeClr val="accent6">
                    <a:lumMod val="10000"/>
                  </a:schemeClr>
                </a:solidFill>
                <a:latin typeface="Segoe UI"/>
                <a:cs typeface="Segoe UI"/>
              </a:rPr>
              <a:t>Kristine Kolodziejski &amp; David Warner </a:t>
            </a:r>
            <a:endParaRPr lang="en-US" sz="1800" kern="0">
              <a:solidFill>
                <a:schemeClr val="accent6">
                  <a:lumMod val="10000"/>
                </a:schemeClr>
              </a:solidFill>
              <a:latin typeface="Segoe UI" panose="020B0502040204020203" pitchFamily="34" charset="0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3FBBBF94-5926-7A2D-548D-1C3B0D687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831" y="3429531"/>
            <a:ext cx="4136595" cy="868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D28C2-B82C-5944-EF93-EBCC8B3D2F80}"/>
              </a:ext>
            </a:extLst>
          </p:cNvPr>
          <p:cNvSpPr txBox="1"/>
          <p:nvPr/>
        </p:nvSpPr>
        <p:spPr bwMode="auto">
          <a:xfrm>
            <a:off x="5102515" y="1112669"/>
            <a:ext cx="352536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>
                <a:solidFill>
                  <a:schemeClr val="accent6">
                    <a:lumMod val="10000"/>
                  </a:schemeClr>
                </a:solidFill>
                <a:latin typeface="Segoe UI"/>
                <a:cs typeface="Segoe UI"/>
              </a:rPr>
              <a:t>Thu, Sep 22 | 11:00am-12:00pm</a:t>
            </a:r>
          </a:p>
        </p:txBody>
      </p:sp>
    </p:spTree>
    <p:extLst>
      <p:ext uri="{BB962C8B-B14F-4D97-AF65-F5344CB8AC3E}">
        <p14:creationId xmlns:p14="http://schemas.microsoft.com/office/powerpoint/2010/main" val="39456756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AE527-0758-4DF4-95D8-69B05C611192}"/>
              </a:ext>
            </a:extLst>
          </p:cNvPr>
          <p:cNvGrpSpPr/>
          <p:nvPr/>
        </p:nvGrpSpPr>
        <p:grpSpPr>
          <a:xfrm>
            <a:off x="558869" y="242318"/>
            <a:ext cx="637184" cy="1172358"/>
            <a:chOff x="4361178" y="2326377"/>
            <a:chExt cx="1628102" cy="3262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368FC-5160-401E-A4AB-3560203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D0D5DE-E61A-4528-A510-C83C40B8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8" y="2326377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3BD37F1-65FF-4A5B-BFD7-D2F030FA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173"/>
          <a:stretch>
            <a:fillRect/>
          </a:stretch>
        </p:blipFill>
        <p:spPr>
          <a:xfrm>
            <a:off x="8023698" y="135565"/>
            <a:ext cx="1120302" cy="1319853"/>
          </a:xfrm>
          <a:custGeom>
            <a:avLst/>
            <a:gdLst>
              <a:gd name="connsiteX0" fmla="*/ 192373 w 2761765"/>
              <a:gd name="connsiteY0" fmla="*/ 0 h 3297447"/>
              <a:gd name="connsiteX1" fmla="*/ 2761765 w 2761765"/>
              <a:gd name="connsiteY1" fmla="*/ 0 h 3297447"/>
              <a:gd name="connsiteX2" fmla="*/ 2761765 w 2761765"/>
              <a:gd name="connsiteY2" fmla="*/ 3297447 h 3297447"/>
              <a:gd name="connsiteX3" fmla="*/ 134829 w 2761765"/>
              <a:gd name="connsiteY3" fmla="*/ 3297447 h 3297447"/>
              <a:gd name="connsiteX4" fmla="*/ 0 w 2761765"/>
              <a:gd name="connsiteY4" fmla="*/ 3162618 h 3297447"/>
              <a:gd name="connsiteX5" fmla="*/ 0 w 2761765"/>
              <a:gd name="connsiteY5" fmla="*/ 192373 h 3297447"/>
              <a:gd name="connsiteX6" fmla="*/ 192373 w 2761765"/>
              <a:gd name="connsiteY6" fmla="*/ 0 h 329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1765" h="3297447">
                <a:moveTo>
                  <a:pt x="192373" y="0"/>
                </a:moveTo>
                <a:lnTo>
                  <a:pt x="2761765" y="0"/>
                </a:lnTo>
                <a:lnTo>
                  <a:pt x="2761765" y="3297447"/>
                </a:lnTo>
                <a:lnTo>
                  <a:pt x="134829" y="3297447"/>
                </a:lnTo>
                <a:cubicBezTo>
                  <a:pt x="60365" y="3297447"/>
                  <a:pt x="0" y="3237082"/>
                  <a:pt x="0" y="3162618"/>
                </a:cubicBezTo>
                <a:lnTo>
                  <a:pt x="0" y="192373"/>
                </a:lnTo>
                <a:cubicBezTo>
                  <a:pt x="0" y="86128"/>
                  <a:pt x="86128" y="0"/>
                  <a:pt x="192373" y="0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C81786-112B-43D6-B24B-145874417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1779" r="47341" b="21779"/>
          <a:stretch/>
        </p:blipFill>
        <p:spPr>
          <a:xfrm>
            <a:off x="7686910" y="-185554"/>
            <a:ext cx="1479490" cy="2028102"/>
          </a:xfrm>
          <a:prstGeom prst="rect">
            <a:avLst/>
          </a:prstGeom>
        </p:spPr>
      </p:pic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BAF2E40B-E80E-0A8E-81A5-5C0F4EAE4C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121461" y="334485"/>
            <a:ext cx="9083039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The thumb zone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0BDD9E-38C3-4805-B6E8-D30EE3A0358A}"/>
              </a:ext>
            </a:extLst>
          </p:cNvPr>
          <p:cNvSpPr/>
          <p:nvPr/>
        </p:nvSpPr>
        <p:spPr>
          <a:xfrm flipV="1">
            <a:off x="4029136" y="218486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6D4259-6CC5-64FA-48CE-C6C32932E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097" y="1490265"/>
            <a:ext cx="1528889" cy="30949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51FBBD-1175-41B0-2DDD-F0DA17BB47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100" y="1427637"/>
            <a:ext cx="1712881" cy="322021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557F91-7184-4BFC-F08C-61BF3AE10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051" y="1484956"/>
            <a:ext cx="1444950" cy="30543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8DC58E-F9EF-D405-BF65-9050903CAC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88" y="1414676"/>
            <a:ext cx="1712881" cy="322053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25000"/>
              </a:prst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05EFBF-01D1-22A9-55D5-C2C649ADC8CF}"/>
              </a:ext>
            </a:extLst>
          </p:cNvPr>
          <p:cNvSpPr txBox="1"/>
          <p:nvPr/>
        </p:nvSpPr>
        <p:spPr>
          <a:xfrm>
            <a:off x="1038326" y="2668412"/>
            <a:ext cx="125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1800">
                <a:solidFill>
                  <a:srgbClr val="FFFFFF"/>
                </a:solidFill>
                <a:latin typeface="+mn-lt"/>
                <a:ea typeface="Open Sans" charset="0"/>
                <a:cs typeface="Segoe UI" panose="020B0502040204020203" pitchFamily="34" charset="0"/>
              </a:rPr>
              <a:t>Left hand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6A2A923-05A5-33BD-49BF-256D9564789F}"/>
              </a:ext>
            </a:extLst>
          </p:cNvPr>
          <p:cNvSpPr txBox="1"/>
          <p:nvPr/>
        </p:nvSpPr>
        <p:spPr>
          <a:xfrm>
            <a:off x="6914366" y="2668412"/>
            <a:ext cx="125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1800">
                <a:solidFill>
                  <a:srgbClr val="FFFFFF"/>
                </a:solidFill>
                <a:latin typeface="+mn-lt"/>
                <a:ea typeface="Open Sans" charset="0"/>
                <a:cs typeface="Segoe UI" panose="020B0502040204020203" pitchFamily="34" charset="0"/>
              </a:rPr>
              <a:t>Right hand</a:t>
            </a:r>
          </a:p>
        </p:txBody>
      </p:sp>
    </p:spTree>
    <p:extLst>
      <p:ext uri="{BB962C8B-B14F-4D97-AF65-F5344CB8AC3E}">
        <p14:creationId xmlns:p14="http://schemas.microsoft.com/office/powerpoint/2010/main" val="4282356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1" y="211416"/>
            <a:ext cx="9144000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Demo time!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23F1A1D-CFF2-81D7-971C-9E4CEBA9C56B}"/>
              </a:ext>
            </a:extLst>
          </p:cNvPr>
          <p:cNvSpPr/>
          <p:nvPr/>
        </p:nvSpPr>
        <p:spPr>
          <a:xfrm flipV="1">
            <a:off x="3951263" y="687305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35" name="Picture 34" descr="Shape&#10;&#10;Description automatically generated">
            <a:extLst>
              <a:ext uri="{FF2B5EF4-FFF2-40B4-BE49-F238E27FC236}">
                <a16:creationId xmlns:a16="http://schemas.microsoft.com/office/drawing/2014/main" id="{27A4E4EC-E738-E1B4-935E-FE665B2095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4A12FEF6-A3F9-55D6-B656-0BC34C726063}"/>
              </a:ext>
            </a:extLst>
          </p:cNvPr>
          <p:cNvGrpSpPr/>
          <p:nvPr/>
        </p:nvGrpSpPr>
        <p:grpSpPr>
          <a:xfrm>
            <a:off x="3257454" y="1446826"/>
            <a:ext cx="2629088" cy="2593560"/>
            <a:chOff x="3202203" y="1180126"/>
            <a:chExt cx="2629088" cy="259356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4BC31C3-273D-6400-6C25-8B04806CD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4173"/>
            <a:stretch>
              <a:fillRect/>
            </a:stretch>
          </p:blipFill>
          <p:spPr>
            <a:xfrm>
              <a:off x="3386350" y="1391872"/>
              <a:ext cx="2234890" cy="1531859"/>
            </a:xfrm>
            <a:custGeom>
              <a:avLst/>
              <a:gdLst>
                <a:gd name="connsiteX0" fmla="*/ 192373 w 2761765"/>
                <a:gd name="connsiteY0" fmla="*/ 0 h 3297447"/>
                <a:gd name="connsiteX1" fmla="*/ 2761765 w 2761765"/>
                <a:gd name="connsiteY1" fmla="*/ 0 h 3297447"/>
                <a:gd name="connsiteX2" fmla="*/ 2761765 w 2761765"/>
                <a:gd name="connsiteY2" fmla="*/ 3297447 h 3297447"/>
                <a:gd name="connsiteX3" fmla="*/ 134829 w 2761765"/>
                <a:gd name="connsiteY3" fmla="*/ 3297447 h 3297447"/>
                <a:gd name="connsiteX4" fmla="*/ 0 w 2761765"/>
                <a:gd name="connsiteY4" fmla="*/ 3162618 h 3297447"/>
                <a:gd name="connsiteX5" fmla="*/ 0 w 2761765"/>
                <a:gd name="connsiteY5" fmla="*/ 192373 h 3297447"/>
                <a:gd name="connsiteX6" fmla="*/ 192373 w 2761765"/>
                <a:gd name="connsiteY6" fmla="*/ 0 h 3297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61765" h="3297447">
                  <a:moveTo>
                    <a:pt x="192373" y="0"/>
                  </a:moveTo>
                  <a:lnTo>
                    <a:pt x="2761765" y="0"/>
                  </a:lnTo>
                  <a:lnTo>
                    <a:pt x="2761765" y="3297447"/>
                  </a:lnTo>
                  <a:lnTo>
                    <a:pt x="134829" y="3297447"/>
                  </a:lnTo>
                  <a:cubicBezTo>
                    <a:pt x="60365" y="3297447"/>
                    <a:pt x="0" y="3237082"/>
                    <a:pt x="0" y="3162618"/>
                  </a:cubicBezTo>
                  <a:lnTo>
                    <a:pt x="0" y="192373"/>
                  </a:lnTo>
                  <a:cubicBezTo>
                    <a:pt x="0" y="86128"/>
                    <a:pt x="86128" y="0"/>
                    <a:pt x="192373" y="0"/>
                  </a:cubicBezTo>
                  <a:close/>
                </a:path>
              </a:pathLst>
            </a:custGeom>
          </p:spPr>
        </p:pic>
        <p:sp>
          <p:nvSpPr>
            <p:cNvPr id="29" name="Graphic 27" descr="Projector screen outline">
              <a:extLst>
                <a:ext uri="{FF2B5EF4-FFF2-40B4-BE49-F238E27FC236}">
                  <a16:creationId xmlns:a16="http://schemas.microsoft.com/office/drawing/2014/main" id="{C6D562B2-7331-7C6B-7116-1AA0131FE56F}"/>
                </a:ext>
              </a:extLst>
            </p:cNvPr>
            <p:cNvSpPr/>
            <p:nvPr/>
          </p:nvSpPr>
          <p:spPr>
            <a:xfrm>
              <a:off x="3202203" y="1180126"/>
              <a:ext cx="2629088" cy="2593560"/>
            </a:xfrm>
            <a:custGeom>
              <a:avLst/>
              <a:gdLst>
                <a:gd name="connsiteX0" fmla="*/ 2593560 w 2629088"/>
                <a:gd name="connsiteY0" fmla="*/ 1705355 h 2593560"/>
                <a:gd name="connsiteX1" fmla="*/ 2451447 w 2629088"/>
                <a:gd name="connsiteY1" fmla="*/ 1705355 h 2593560"/>
                <a:gd name="connsiteX2" fmla="*/ 2451447 w 2629088"/>
                <a:gd name="connsiteY2" fmla="*/ 248698 h 2593560"/>
                <a:gd name="connsiteX3" fmla="*/ 2593560 w 2629088"/>
                <a:gd name="connsiteY3" fmla="*/ 248698 h 2593560"/>
                <a:gd name="connsiteX4" fmla="*/ 2629088 w 2629088"/>
                <a:gd name="connsiteY4" fmla="*/ 213169 h 2593560"/>
                <a:gd name="connsiteX5" fmla="*/ 2593560 w 2629088"/>
                <a:gd name="connsiteY5" fmla="*/ 177641 h 2593560"/>
                <a:gd name="connsiteX6" fmla="*/ 1350072 w 2629088"/>
                <a:gd name="connsiteY6" fmla="*/ 177641 h 2593560"/>
                <a:gd name="connsiteX7" fmla="*/ 1350072 w 2629088"/>
                <a:gd name="connsiteY7" fmla="*/ 35528 h 2593560"/>
                <a:gd name="connsiteX8" fmla="*/ 1314544 w 2629088"/>
                <a:gd name="connsiteY8" fmla="*/ 0 h 2593560"/>
                <a:gd name="connsiteX9" fmla="*/ 1279016 w 2629088"/>
                <a:gd name="connsiteY9" fmla="*/ 35528 h 2593560"/>
                <a:gd name="connsiteX10" fmla="*/ 1279016 w 2629088"/>
                <a:gd name="connsiteY10" fmla="*/ 177641 h 2593560"/>
                <a:gd name="connsiteX11" fmla="*/ 35528 w 2629088"/>
                <a:gd name="connsiteY11" fmla="*/ 177641 h 2593560"/>
                <a:gd name="connsiteX12" fmla="*/ 0 w 2629088"/>
                <a:gd name="connsiteY12" fmla="*/ 213169 h 2593560"/>
                <a:gd name="connsiteX13" fmla="*/ 35528 w 2629088"/>
                <a:gd name="connsiteY13" fmla="*/ 248698 h 2593560"/>
                <a:gd name="connsiteX14" fmla="*/ 177641 w 2629088"/>
                <a:gd name="connsiteY14" fmla="*/ 248698 h 2593560"/>
                <a:gd name="connsiteX15" fmla="*/ 177641 w 2629088"/>
                <a:gd name="connsiteY15" fmla="*/ 1705355 h 2593560"/>
                <a:gd name="connsiteX16" fmla="*/ 35528 w 2629088"/>
                <a:gd name="connsiteY16" fmla="*/ 1705355 h 2593560"/>
                <a:gd name="connsiteX17" fmla="*/ 0 w 2629088"/>
                <a:gd name="connsiteY17" fmla="*/ 1740883 h 2593560"/>
                <a:gd name="connsiteX18" fmla="*/ 35528 w 2629088"/>
                <a:gd name="connsiteY18" fmla="*/ 1776411 h 2593560"/>
                <a:gd name="connsiteX19" fmla="*/ 1228779 w 2629088"/>
                <a:gd name="connsiteY19" fmla="*/ 1776411 h 2593560"/>
                <a:gd name="connsiteX20" fmla="*/ 596625 w 2629088"/>
                <a:gd name="connsiteY20" fmla="*/ 2408565 h 2593560"/>
                <a:gd name="connsiteX21" fmla="*/ 597499 w 2629088"/>
                <a:gd name="connsiteY21" fmla="*/ 2458802 h 2593560"/>
                <a:gd name="connsiteX22" fmla="*/ 646862 w 2629088"/>
                <a:gd name="connsiteY22" fmla="*/ 2458802 h 2593560"/>
                <a:gd name="connsiteX23" fmla="*/ 1278412 w 2629088"/>
                <a:gd name="connsiteY23" fmla="*/ 1827252 h 2593560"/>
                <a:gd name="connsiteX24" fmla="*/ 1279016 w 2629088"/>
                <a:gd name="connsiteY24" fmla="*/ 1827501 h 2593560"/>
                <a:gd name="connsiteX25" fmla="*/ 1279016 w 2629088"/>
                <a:gd name="connsiteY25" fmla="*/ 2558032 h 2593560"/>
                <a:gd name="connsiteX26" fmla="*/ 1314544 w 2629088"/>
                <a:gd name="connsiteY26" fmla="*/ 2593560 h 2593560"/>
                <a:gd name="connsiteX27" fmla="*/ 1350072 w 2629088"/>
                <a:gd name="connsiteY27" fmla="*/ 2558032 h 2593560"/>
                <a:gd name="connsiteX28" fmla="*/ 1350072 w 2629088"/>
                <a:gd name="connsiteY28" fmla="*/ 1827501 h 2593560"/>
                <a:gd name="connsiteX29" fmla="*/ 1350676 w 2629088"/>
                <a:gd name="connsiteY29" fmla="*/ 1827252 h 2593560"/>
                <a:gd name="connsiteX30" fmla="*/ 1982226 w 2629088"/>
                <a:gd name="connsiteY30" fmla="*/ 2458802 h 2593560"/>
                <a:gd name="connsiteX31" fmla="*/ 2032463 w 2629088"/>
                <a:gd name="connsiteY31" fmla="*/ 2457927 h 2593560"/>
                <a:gd name="connsiteX32" fmla="*/ 2032463 w 2629088"/>
                <a:gd name="connsiteY32" fmla="*/ 2408565 h 2593560"/>
                <a:gd name="connsiteX33" fmla="*/ 1400309 w 2629088"/>
                <a:gd name="connsiteY33" fmla="*/ 1776411 h 2593560"/>
                <a:gd name="connsiteX34" fmla="*/ 2593560 w 2629088"/>
                <a:gd name="connsiteY34" fmla="*/ 1776411 h 2593560"/>
                <a:gd name="connsiteX35" fmla="*/ 2629088 w 2629088"/>
                <a:gd name="connsiteY35" fmla="*/ 1740883 h 2593560"/>
                <a:gd name="connsiteX36" fmla="*/ 2593560 w 2629088"/>
                <a:gd name="connsiteY36" fmla="*/ 1705355 h 2593560"/>
                <a:gd name="connsiteX37" fmla="*/ 248698 w 2629088"/>
                <a:gd name="connsiteY37" fmla="*/ 1705355 h 2593560"/>
                <a:gd name="connsiteX38" fmla="*/ 248698 w 2629088"/>
                <a:gd name="connsiteY38" fmla="*/ 248698 h 2593560"/>
                <a:gd name="connsiteX39" fmla="*/ 2380391 w 2629088"/>
                <a:gd name="connsiteY39" fmla="*/ 248698 h 2593560"/>
                <a:gd name="connsiteX40" fmla="*/ 2380391 w 2629088"/>
                <a:gd name="connsiteY40" fmla="*/ 1705355 h 2593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629088" h="2593560">
                  <a:moveTo>
                    <a:pt x="2593560" y="1705355"/>
                  </a:moveTo>
                  <a:lnTo>
                    <a:pt x="2451447" y="1705355"/>
                  </a:lnTo>
                  <a:lnTo>
                    <a:pt x="2451447" y="248698"/>
                  </a:lnTo>
                  <a:lnTo>
                    <a:pt x="2593560" y="248698"/>
                  </a:lnTo>
                  <a:cubicBezTo>
                    <a:pt x="2613182" y="248698"/>
                    <a:pt x="2629088" y="232792"/>
                    <a:pt x="2629088" y="213169"/>
                  </a:cubicBezTo>
                  <a:cubicBezTo>
                    <a:pt x="2629088" y="193547"/>
                    <a:pt x="2613182" y="177641"/>
                    <a:pt x="2593560" y="177641"/>
                  </a:cubicBezTo>
                  <a:lnTo>
                    <a:pt x="1350072" y="177641"/>
                  </a:lnTo>
                  <a:lnTo>
                    <a:pt x="1350072" y="35528"/>
                  </a:lnTo>
                  <a:cubicBezTo>
                    <a:pt x="1350072" y="15906"/>
                    <a:pt x="1334166" y="0"/>
                    <a:pt x="1314544" y="0"/>
                  </a:cubicBezTo>
                  <a:cubicBezTo>
                    <a:pt x="1294922" y="0"/>
                    <a:pt x="1279016" y="15906"/>
                    <a:pt x="1279016" y="35528"/>
                  </a:cubicBezTo>
                  <a:lnTo>
                    <a:pt x="1279016" y="177641"/>
                  </a:lnTo>
                  <a:lnTo>
                    <a:pt x="35528" y="177641"/>
                  </a:lnTo>
                  <a:cubicBezTo>
                    <a:pt x="15906" y="177641"/>
                    <a:pt x="0" y="193547"/>
                    <a:pt x="0" y="213169"/>
                  </a:cubicBezTo>
                  <a:cubicBezTo>
                    <a:pt x="0" y="232792"/>
                    <a:pt x="15906" y="248698"/>
                    <a:pt x="35528" y="248698"/>
                  </a:cubicBezTo>
                  <a:lnTo>
                    <a:pt x="177641" y="248698"/>
                  </a:lnTo>
                  <a:lnTo>
                    <a:pt x="177641" y="1705355"/>
                  </a:lnTo>
                  <a:lnTo>
                    <a:pt x="35528" y="1705355"/>
                  </a:lnTo>
                  <a:cubicBezTo>
                    <a:pt x="15906" y="1705355"/>
                    <a:pt x="0" y="1721261"/>
                    <a:pt x="0" y="1740883"/>
                  </a:cubicBezTo>
                  <a:cubicBezTo>
                    <a:pt x="0" y="1760505"/>
                    <a:pt x="15906" y="1776411"/>
                    <a:pt x="35528" y="1776411"/>
                  </a:cubicBezTo>
                  <a:lnTo>
                    <a:pt x="1228779" y="1776411"/>
                  </a:lnTo>
                  <a:lnTo>
                    <a:pt x="596625" y="2408565"/>
                  </a:lnTo>
                  <a:cubicBezTo>
                    <a:pt x="582993" y="2422680"/>
                    <a:pt x="583384" y="2445169"/>
                    <a:pt x="597499" y="2458802"/>
                  </a:cubicBezTo>
                  <a:cubicBezTo>
                    <a:pt x="611267" y="2472100"/>
                    <a:pt x="633095" y="2472100"/>
                    <a:pt x="646862" y="2458802"/>
                  </a:cubicBezTo>
                  <a:lnTo>
                    <a:pt x="1278412" y="1827252"/>
                  </a:lnTo>
                  <a:cubicBezTo>
                    <a:pt x="1278732" y="1826932"/>
                    <a:pt x="1279016" y="1827039"/>
                    <a:pt x="1279016" y="1827501"/>
                  </a:cubicBezTo>
                  <a:lnTo>
                    <a:pt x="1279016" y="2558032"/>
                  </a:lnTo>
                  <a:cubicBezTo>
                    <a:pt x="1279016" y="2577654"/>
                    <a:pt x="1294922" y="2593560"/>
                    <a:pt x="1314544" y="2593560"/>
                  </a:cubicBezTo>
                  <a:cubicBezTo>
                    <a:pt x="1334166" y="2593560"/>
                    <a:pt x="1350072" y="2577654"/>
                    <a:pt x="1350072" y="2558032"/>
                  </a:cubicBezTo>
                  <a:lnTo>
                    <a:pt x="1350072" y="1827501"/>
                  </a:lnTo>
                  <a:cubicBezTo>
                    <a:pt x="1350072" y="1827039"/>
                    <a:pt x="1350357" y="1826897"/>
                    <a:pt x="1350676" y="1827252"/>
                  </a:cubicBezTo>
                  <a:lnTo>
                    <a:pt x="1982226" y="2458802"/>
                  </a:lnTo>
                  <a:cubicBezTo>
                    <a:pt x="1996341" y="2472434"/>
                    <a:pt x="2018831" y="2472043"/>
                    <a:pt x="2032463" y="2457927"/>
                  </a:cubicBezTo>
                  <a:cubicBezTo>
                    <a:pt x="2045761" y="2444160"/>
                    <a:pt x="2045761" y="2422332"/>
                    <a:pt x="2032463" y="2408565"/>
                  </a:cubicBezTo>
                  <a:lnTo>
                    <a:pt x="1400309" y="1776411"/>
                  </a:lnTo>
                  <a:lnTo>
                    <a:pt x="2593560" y="1776411"/>
                  </a:lnTo>
                  <a:cubicBezTo>
                    <a:pt x="2613182" y="1776411"/>
                    <a:pt x="2629088" y="1760505"/>
                    <a:pt x="2629088" y="1740883"/>
                  </a:cubicBezTo>
                  <a:cubicBezTo>
                    <a:pt x="2629088" y="1721261"/>
                    <a:pt x="2613182" y="1705355"/>
                    <a:pt x="2593560" y="1705355"/>
                  </a:cubicBezTo>
                  <a:close/>
                  <a:moveTo>
                    <a:pt x="248698" y="1705355"/>
                  </a:moveTo>
                  <a:lnTo>
                    <a:pt x="248698" y="248698"/>
                  </a:lnTo>
                  <a:lnTo>
                    <a:pt x="2380391" y="248698"/>
                  </a:lnTo>
                  <a:lnTo>
                    <a:pt x="2380391" y="1705355"/>
                  </a:lnTo>
                  <a:close/>
                </a:path>
              </a:pathLst>
            </a:custGeom>
            <a:gradFill>
              <a:gsLst>
                <a:gs pos="100000">
                  <a:srgbClr val="48F9D5"/>
                </a:gs>
                <a:gs pos="0">
                  <a:srgbClr val="4BA1FC"/>
                </a:gs>
              </a:gsLst>
              <a:lin ang="0" scaled="1"/>
            </a:gradFill>
            <a:ln w="35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414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9427" y="-35130"/>
            <a:ext cx="9206452" cy="5178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14326"/>
            <a:ext cx="8229600" cy="5715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0" y="971550"/>
            <a:ext cx="61722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1550" b="0" i="1"/>
              <a:t>In the pursuit of making next year’s Microsoft Power Platform Conference even better, we really want to hear your feedback about this session.</a:t>
            </a:r>
            <a:endParaRPr lang="en-US" sz="1550" b="0"/>
          </a:p>
          <a:p>
            <a:pPr marL="0" indent="0">
              <a:buNone/>
            </a:pPr>
            <a:endParaRPr lang="en-US" sz="1600" b="0"/>
          </a:p>
          <a:p>
            <a:pPr marL="0" indent="0">
              <a:buNone/>
            </a:pPr>
            <a:r>
              <a:rPr lang="en-US" sz="1600" i="1"/>
              <a:t>Here’s How -</a:t>
            </a:r>
            <a:endParaRPr lang="en-US" sz="1600"/>
          </a:p>
          <a:p>
            <a:r>
              <a:rPr lang="en-US" sz="1600" b="0" i="1"/>
              <a:t>Simply go to the Whova App on your smartphone</a:t>
            </a:r>
          </a:p>
          <a:p>
            <a:r>
              <a:rPr lang="en-US" sz="1600" b="0" i="1"/>
              <a:t>Go to the Microsoft Power Platform Conference event</a:t>
            </a:r>
            <a:endParaRPr lang="en-US" sz="1600" b="0"/>
          </a:p>
          <a:p>
            <a:r>
              <a:rPr lang="en-US" sz="1600" b="0" i="1"/>
              <a:t>Scroll down on the homepage to ‘Additional Resources’ and click ‘Surveys’.</a:t>
            </a:r>
            <a:endParaRPr lang="en-US" sz="1600" b="0"/>
          </a:p>
          <a:p>
            <a:r>
              <a:rPr lang="en-US" sz="1600" b="0" i="1"/>
              <a:t>Click ‘Session Feedback’.</a:t>
            </a:r>
            <a:endParaRPr lang="en-US" sz="1600" b="0"/>
          </a:p>
          <a:p>
            <a:r>
              <a:rPr lang="en-US" sz="1600" b="0" i="1"/>
              <a:t>Scroll down to click on this session title.</a:t>
            </a:r>
            <a:endParaRPr lang="en-US" sz="1600" b="0"/>
          </a:p>
          <a:p>
            <a:r>
              <a:rPr lang="en-US" sz="1600" b="0" i="1"/>
              <a:t>Complete the session feedback survey.</a:t>
            </a:r>
            <a:endParaRPr lang="en-US" sz="1600" b="0"/>
          </a:p>
          <a:p>
            <a:r>
              <a:rPr lang="en-US" sz="1600" b="0" i="1"/>
              <a:t>Finally, click ‘Submit’</a:t>
            </a:r>
            <a:endParaRPr lang="en-US" sz="1600" b="0"/>
          </a:p>
          <a:p>
            <a:endParaRPr lang="en-US" sz="1600"/>
          </a:p>
        </p:txBody>
      </p:sp>
      <p:pic>
        <p:nvPicPr>
          <p:cNvPr id="4" name="Final Whova App Screen Capture">
            <a:hlinkClick r:id="" action="ppaction://media"/>
            <a:extLst>
              <a:ext uri="{FF2B5EF4-FFF2-40B4-BE49-F238E27FC236}">
                <a16:creationId xmlns:a16="http://schemas.microsoft.com/office/drawing/2014/main" id="{0F270B6D-EA55-7BAD-D42B-DF459CA1A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410609"/>
            <a:ext cx="1983469" cy="42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6ECBA7-A571-B77A-655E-46AA7875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9600" y="1276350"/>
            <a:ext cx="11049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FD078-03F9-86E9-41C1-6194376A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9600" y="2495550"/>
            <a:ext cx="1549400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F41C69-8F84-B335-DE4A-D28EB169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19600" y="1885950"/>
            <a:ext cx="1104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897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FC5307-7AA5-EE08-2E8C-6ABC1A30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13049" r="63332" b="49486"/>
          <a:stretch/>
        </p:blipFill>
        <p:spPr>
          <a:xfrm>
            <a:off x="1371601" y="1047750"/>
            <a:ext cx="2257904" cy="398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8DDD09-5761-96F9-AC70-31851C1946D1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A6E83A-BE08-1E2F-7BAA-23BC5A710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163" r="9782" b="87741"/>
          <a:stretch/>
        </p:blipFill>
        <p:spPr>
          <a:xfrm>
            <a:off x="1661532" y="133351"/>
            <a:ext cx="5943600" cy="7191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33693D-136A-E12B-580C-CCF230D24FA4}"/>
              </a:ext>
            </a:extLst>
          </p:cNvPr>
          <p:cNvSpPr/>
          <p:nvPr/>
        </p:nvSpPr>
        <p:spPr bwMode="auto">
          <a:xfrm>
            <a:off x="3886200" y="590550"/>
            <a:ext cx="2743200" cy="3048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D9FE51-B48D-B363-4046-F22EB8A4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90550"/>
            <a:ext cx="2705100" cy="31750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B53171-A262-D130-7837-7C23CA39C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1365249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83683-92C2-2272-08AE-9BDA89733FE9}"/>
              </a:ext>
            </a:extLst>
          </p:cNvPr>
          <p:cNvSpPr txBox="1"/>
          <p:nvPr/>
        </p:nvSpPr>
        <p:spPr>
          <a:xfrm>
            <a:off x="887582" y="579301"/>
            <a:ext cx="7368837" cy="582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8"/>
            <a:r>
              <a:rPr lang="en-US" sz="3188" b="1">
                <a:solidFill>
                  <a:srgbClr val="002E56"/>
                </a:solidFill>
                <a:latin typeface="Segoe UI"/>
                <a:cs typeface="Segoe UI"/>
              </a:rPr>
              <a:t>Upskilling for Career Switchers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4930F7-0382-09B6-6D6A-44EDB926F534}"/>
              </a:ext>
            </a:extLst>
          </p:cNvPr>
          <p:cNvGrpSpPr/>
          <p:nvPr/>
        </p:nvGrpSpPr>
        <p:grpSpPr>
          <a:xfrm>
            <a:off x="1077450" y="1279144"/>
            <a:ext cx="6989099" cy="275804"/>
            <a:chOff x="2729688" y="2116057"/>
            <a:chExt cx="7404517" cy="2762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87886F-0048-FCF6-0CDA-1FF0D0D5CA9C}"/>
                </a:ext>
              </a:extLst>
            </p:cNvPr>
            <p:cNvSpPr/>
            <p:nvPr/>
          </p:nvSpPr>
          <p:spPr>
            <a:xfrm>
              <a:off x="2729688" y="2116057"/>
              <a:ext cx="1014997" cy="276264"/>
            </a:xfrm>
            <a:prstGeom prst="rect">
              <a:avLst/>
            </a:prstGeom>
            <a:solidFill>
              <a:srgbClr val="F0C81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8"/>
              <a:r>
                <a:rPr lang="en-US" sz="900" b="1">
                  <a:solidFill>
                    <a:srgbClr val="000000"/>
                  </a:solidFill>
                  <a:latin typeface="Segoe UI"/>
                  <a:ea typeface="Segoe UI Black"/>
                  <a:cs typeface="Segoe UI"/>
                </a:rPr>
                <a:t>POWER BI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F1EDEE-4EBC-F244-79B4-D567D0BC79A5}"/>
                </a:ext>
              </a:extLst>
            </p:cNvPr>
            <p:cNvSpPr/>
            <p:nvPr/>
          </p:nvSpPr>
          <p:spPr>
            <a:xfrm>
              <a:off x="3744685" y="2116057"/>
              <a:ext cx="1733005" cy="276264"/>
            </a:xfrm>
            <a:prstGeom prst="rect">
              <a:avLst/>
            </a:prstGeom>
            <a:solidFill>
              <a:srgbClr val="4665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AUTOMATE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6C9938-7607-7445-83AC-768AAC9A0B17}"/>
                </a:ext>
              </a:extLst>
            </p:cNvPr>
            <p:cNvSpPr/>
            <p:nvPr/>
          </p:nvSpPr>
          <p:spPr>
            <a:xfrm>
              <a:off x="5477690" y="2116057"/>
              <a:ext cx="1349514" cy="276264"/>
            </a:xfrm>
            <a:prstGeom prst="rect">
              <a:avLst/>
            </a:prstGeom>
            <a:solidFill>
              <a:srgbClr val="72267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APPS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91A82C-A0F7-8F12-B564-8E89982E6E0B}"/>
                </a:ext>
              </a:extLst>
            </p:cNvPr>
            <p:cNvSpPr/>
            <p:nvPr/>
          </p:nvSpPr>
          <p:spPr>
            <a:xfrm>
              <a:off x="6827204" y="2116057"/>
              <a:ext cx="2038124" cy="276264"/>
            </a:xfrm>
            <a:prstGeom prst="rect">
              <a:avLst/>
            </a:prstGeom>
            <a:solidFill>
              <a:srgbClr val="1555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VIRTUAL AGENTS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1C382E-9E6C-7FC9-53AB-2D681CBCE559}"/>
                </a:ext>
              </a:extLst>
            </p:cNvPr>
            <p:cNvSpPr/>
            <p:nvPr/>
          </p:nvSpPr>
          <p:spPr>
            <a:xfrm>
              <a:off x="8865328" y="2116057"/>
              <a:ext cx="1268877" cy="276264"/>
            </a:xfrm>
            <a:prstGeom prst="rect">
              <a:avLst/>
            </a:prstGeom>
            <a:solidFill>
              <a:srgbClr val="4D43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PAGES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725C6-8321-F53B-6C3B-BEBB0B9FCF7A}"/>
              </a:ext>
            </a:extLst>
          </p:cNvPr>
          <p:cNvGrpSpPr/>
          <p:nvPr/>
        </p:nvGrpSpPr>
        <p:grpSpPr>
          <a:xfrm>
            <a:off x="5290021" y="2603413"/>
            <a:ext cx="3157678" cy="2332267"/>
            <a:chOff x="6816766" y="3735692"/>
            <a:chExt cx="4210237" cy="310968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D1AE2C-E876-281A-6644-55EA0BB1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6766" y="3735692"/>
              <a:ext cx="4210237" cy="3109689"/>
            </a:xfrm>
            <a:prstGeom prst="rect">
              <a:avLst/>
            </a:prstGeom>
          </p:spPr>
        </p:pic>
        <p:pic>
          <p:nvPicPr>
            <p:cNvPr id="168" name="Picture 16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F50E14-CCE9-69BB-717E-1B3F4BE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04" y="5486401"/>
              <a:ext cx="702027" cy="588185"/>
            </a:xfrm>
            <a:prstGeom prst="rect">
              <a:avLst/>
            </a:prstGeom>
          </p:spPr>
        </p:pic>
        <p:pic>
          <p:nvPicPr>
            <p:cNvPr id="13" name="Picture 12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425C7E27-266A-70BC-F3E7-1C881D5A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133" y="5670313"/>
              <a:ext cx="526475" cy="526475"/>
            </a:xfrm>
            <a:prstGeom prst="rect">
              <a:avLst/>
            </a:prstGeom>
          </p:spPr>
        </p:pic>
      </p:grp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56D3366-D46F-7D4C-BBC3-D48C110C60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36" y="3710516"/>
            <a:ext cx="2605675" cy="108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79E4C-DE39-34F5-795E-AC03A7CD654A}"/>
              </a:ext>
            </a:extLst>
          </p:cNvPr>
          <p:cNvSpPr txBox="1"/>
          <p:nvPr/>
        </p:nvSpPr>
        <p:spPr>
          <a:xfrm>
            <a:off x="1077450" y="1941597"/>
            <a:ext cx="43617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78"/>
            <a:r>
              <a:rPr lang="en-US" sz="1200" b="1">
                <a:solidFill>
                  <a:srgbClr val="002E56"/>
                </a:solidFill>
                <a:latin typeface="Segoe UI"/>
                <a:cs typeface="Segoe UI"/>
              </a:rPr>
              <a:t>A brand-new upskilling program for people from non-technical backgrounds, to enable them to get better career opportunities. </a:t>
            </a:r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378"/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378"/>
            <a:r>
              <a:rPr lang="en-US" sz="1200">
                <a:solidFill>
                  <a:srgbClr val="002E56"/>
                </a:solidFill>
                <a:latin typeface="Segoe UI"/>
                <a:cs typeface="Segoe UI"/>
              </a:rPr>
              <a:t>Through guided curriculum, self-paced learnings, instructor-led training, and hands-on exercises, participants will learn new skills while being supported by the Power Platform community and Microsoft product teams.</a:t>
            </a:r>
            <a:endParaRPr lang="en-US" sz="1200" b="1">
              <a:solidFill>
                <a:srgbClr val="002E56"/>
              </a:solidFill>
              <a:latin typeface="Segoe UI"/>
              <a:cs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CCB34F-8273-C10C-A55A-14620675E629}"/>
              </a:ext>
            </a:extLst>
          </p:cNvPr>
          <p:cNvGrpSpPr/>
          <p:nvPr/>
        </p:nvGrpSpPr>
        <p:grpSpPr>
          <a:xfrm>
            <a:off x="1802919" y="3618777"/>
            <a:ext cx="2466110" cy="238913"/>
            <a:chOff x="2493818" y="4691131"/>
            <a:chExt cx="3288146" cy="3185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FF1E3A-575B-EFE8-5E0E-5CD64FC7E0F9}"/>
                </a:ext>
              </a:extLst>
            </p:cNvPr>
            <p:cNvSpPr/>
            <p:nvPr/>
          </p:nvSpPr>
          <p:spPr bwMode="auto">
            <a:xfrm>
              <a:off x="2493818" y="4691132"/>
              <a:ext cx="3288146" cy="31854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500">
                <a:latin typeface="Tekton Pro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B42185-C8D5-1FD9-658D-507AC35CEC8D}"/>
                </a:ext>
              </a:extLst>
            </p:cNvPr>
            <p:cNvSpPr txBox="1"/>
            <p:nvPr/>
          </p:nvSpPr>
          <p:spPr bwMode="auto">
            <a:xfrm>
              <a:off x="2493818" y="4691131"/>
              <a:ext cx="3288146" cy="315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/>
              <a:r>
                <a:rPr lang="en-US" sz="1088" b="1">
                  <a:latin typeface="Segoe UI"/>
                  <a:cs typeface="Segoe UI"/>
                  <a:hlinkClick r:id="rId7"/>
                </a:rPr>
                <a:t>aka.ms/MSPowerUp</a:t>
              </a:r>
              <a:r>
                <a:rPr lang="en-US" sz="1088" b="1">
                  <a:latin typeface="Segoe UI"/>
                  <a:cs typeface="Segoe UI"/>
                </a:rPr>
                <a:t> 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94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83683-92C2-2272-08AE-9BDA89733FE9}"/>
              </a:ext>
            </a:extLst>
          </p:cNvPr>
          <p:cNvSpPr txBox="1"/>
          <p:nvPr/>
        </p:nvSpPr>
        <p:spPr>
          <a:xfrm>
            <a:off x="1456509" y="600083"/>
            <a:ext cx="623098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8"/>
            <a:r>
              <a:rPr lang="en-US" sz="3200" b="1">
                <a:solidFill>
                  <a:srgbClr val="002E56"/>
                </a:solidFill>
                <a:latin typeface="Segoe UI"/>
                <a:cs typeface="Segoe UI"/>
              </a:rPr>
              <a:t>JOIN THE COMMUNITY</a:t>
            </a:r>
            <a:endParaRPr lang="en-US" sz="3200">
              <a:solidFill>
                <a:srgbClr val="002E56"/>
              </a:solidFill>
              <a:latin typeface="Segoe UI"/>
              <a:cs typeface="Segoe U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4930F7-0382-09B6-6D6A-44EDB926F534}"/>
              </a:ext>
            </a:extLst>
          </p:cNvPr>
          <p:cNvGrpSpPr/>
          <p:nvPr/>
        </p:nvGrpSpPr>
        <p:grpSpPr>
          <a:xfrm>
            <a:off x="1077450" y="1279144"/>
            <a:ext cx="6989099" cy="275804"/>
            <a:chOff x="2729688" y="2116057"/>
            <a:chExt cx="7404517" cy="2762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87886F-0048-FCF6-0CDA-1FF0D0D5CA9C}"/>
                </a:ext>
              </a:extLst>
            </p:cNvPr>
            <p:cNvSpPr/>
            <p:nvPr/>
          </p:nvSpPr>
          <p:spPr>
            <a:xfrm>
              <a:off x="2729688" y="2116057"/>
              <a:ext cx="1014997" cy="276264"/>
            </a:xfrm>
            <a:prstGeom prst="rect">
              <a:avLst/>
            </a:prstGeom>
            <a:solidFill>
              <a:srgbClr val="F0C81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8"/>
              <a:r>
                <a:rPr lang="en-US" sz="900" b="1">
                  <a:solidFill>
                    <a:srgbClr val="000000"/>
                  </a:solidFill>
                  <a:latin typeface="Segoe UI"/>
                  <a:ea typeface="Segoe UI Black"/>
                  <a:cs typeface="Segoe UI"/>
                </a:rPr>
                <a:t>POWER BI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F1EDEE-4EBC-F244-79B4-D567D0BC79A5}"/>
                </a:ext>
              </a:extLst>
            </p:cNvPr>
            <p:cNvSpPr/>
            <p:nvPr/>
          </p:nvSpPr>
          <p:spPr>
            <a:xfrm>
              <a:off x="3744685" y="2116057"/>
              <a:ext cx="1733005" cy="276264"/>
            </a:xfrm>
            <a:prstGeom prst="rect">
              <a:avLst/>
            </a:prstGeom>
            <a:solidFill>
              <a:srgbClr val="4665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AUTOMATE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6C9938-7607-7445-83AC-768AAC9A0B17}"/>
                </a:ext>
              </a:extLst>
            </p:cNvPr>
            <p:cNvSpPr/>
            <p:nvPr/>
          </p:nvSpPr>
          <p:spPr>
            <a:xfrm>
              <a:off x="5477690" y="2116057"/>
              <a:ext cx="1349514" cy="276264"/>
            </a:xfrm>
            <a:prstGeom prst="rect">
              <a:avLst/>
            </a:prstGeom>
            <a:solidFill>
              <a:srgbClr val="72267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APPS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91A82C-A0F7-8F12-B564-8E89982E6E0B}"/>
                </a:ext>
              </a:extLst>
            </p:cNvPr>
            <p:cNvSpPr/>
            <p:nvPr/>
          </p:nvSpPr>
          <p:spPr>
            <a:xfrm>
              <a:off x="6827204" y="2116057"/>
              <a:ext cx="2038124" cy="276264"/>
            </a:xfrm>
            <a:prstGeom prst="rect">
              <a:avLst/>
            </a:prstGeom>
            <a:solidFill>
              <a:srgbClr val="1555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VIRTUAL AGENTS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1C382E-9E6C-7FC9-53AB-2D681CBCE559}"/>
                </a:ext>
              </a:extLst>
            </p:cNvPr>
            <p:cNvSpPr/>
            <p:nvPr/>
          </p:nvSpPr>
          <p:spPr>
            <a:xfrm>
              <a:off x="8865328" y="2116057"/>
              <a:ext cx="1268877" cy="276264"/>
            </a:xfrm>
            <a:prstGeom prst="rect">
              <a:avLst/>
            </a:prstGeom>
            <a:solidFill>
              <a:srgbClr val="4D43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PAGES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725C6-8321-F53B-6C3B-BEBB0B9FCF7A}"/>
              </a:ext>
            </a:extLst>
          </p:cNvPr>
          <p:cNvGrpSpPr/>
          <p:nvPr/>
        </p:nvGrpSpPr>
        <p:grpSpPr>
          <a:xfrm>
            <a:off x="5290021" y="2603413"/>
            <a:ext cx="3157678" cy="2332267"/>
            <a:chOff x="6816766" y="3735692"/>
            <a:chExt cx="4210237" cy="310968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D1AE2C-E876-281A-6644-55EA0BB1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6766" y="3735692"/>
              <a:ext cx="4210237" cy="3109689"/>
            </a:xfrm>
            <a:prstGeom prst="rect">
              <a:avLst/>
            </a:prstGeom>
          </p:spPr>
        </p:pic>
        <p:pic>
          <p:nvPicPr>
            <p:cNvPr id="168" name="Picture 16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F50E14-CCE9-69BB-717E-1B3F4BE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04" y="5486401"/>
              <a:ext cx="702027" cy="588185"/>
            </a:xfrm>
            <a:prstGeom prst="rect">
              <a:avLst/>
            </a:prstGeom>
          </p:spPr>
        </p:pic>
        <p:pic>
          <p:nvPicPr>
            <p:cNvPr id="13" name="Picture 12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425C7E27-266A-70BC-F3E7-1C881D5A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133" y="5670313"/>
              <a:ext cx="526475" cy="5264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C28E61-5FDF-AE69-FFB3-BECF90FCA658}"/>
              </a:ext>
            </a:extLst>
          </p:cNvPr>
          <p:cNvSpPr txBox="1"/>
          <p:nvPr/>
        </p:nvSpPr>
        <p:spPr>
          <a:xfrm>
            <a:off x="1077450" y="1941597"/>
            <a:ext cx="43617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78"/>
            <a: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 the difference being part of the Microsoft Power Platform Community can make for you.</a:t>
            </a:r>
            <a:b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the latest News &amp; Announcements, Forums, Microsoft-empowered User Groups, events, and more, you’ll find out why we believe in the power of community. Whether you’re a super user or just getting started, discover why we believe </a:t>
            </a:r>
            <a:r>
              <a:rPr lang="en-US" sz="11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#CommunityRocks</a:t>
            </a:r>
            <a:r>
              <a:rPr lang="en-US" sz="1100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204105-8BC8-774D-C502-E414305AA534}"/>
              </a:ext>
            </a:extLst>
          </p:cNvPr>
          <p:cNvGrpSpPr/>
          <p:nvPr/>
        </p:nvGrpSpPr>
        <p:grpSpPr>
          <a:xfrm>
            <a:off x="1802919" y="3455569"/>
            <a:ext cx="2466110" cy="238913"/>
            <a:chOff x="2493818" y="4691131"/>
            <a:chExt cx="3288146" cy="318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C62D3A-1278-F85D-A871-5BECB8B985F9}"/>
                </a:ext>
              </a:extLst>
            </p:cNvPr>
            <p:cNvSpPr/>
            <p:nvPr/>
          </p:nvSpPr>
          <p:spPr bwMode="auto">
            <a:xfrm>
              <a:off x="2493818" y="4691132"/>
              <a:ext cx="3288146" cy="31854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500">
                <a:latin typeface="Tekton Pro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1D23A-1DC5-2E09-EC50-5B7A422E6985}"/>
                </a:ext>
              </a:extLst>
            </p:cNvPr>
            <p:cNvSpPr txBox="1"/>
            <p:nvPr/>
          </p:nvSpPr>
          <p:spPr bwMode="auto">
            <a:xfrm>
              <a:off x="2493818" y="4691131"/>
              <a:ext cx="3288146" cy="315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/>
              <a:r>
                <a:rPr lang="en-US" sz="1088" b="1">
                  <a:latin typeface="Segoe UI"/>
                  <a:cs typeface="Segoe UI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aka.ms/JointheCommunity</a:t>
              </a:r>
              <a:endParaRPr lang="en-US" sz="1088" b="1">
                <a:latin typeface="Segoe UI"/>
                <a:cs typeface="Segoe UI"/>
              </a:endParaRPr>
            </a:p>
          </p:txBody>
        </p:sp>
      </p:grp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56D3366-D46F-7D4C-BBC3-D48C110C60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36" y="3710516"/>
            <a:ext cx="2605675" cy="10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-55418" y="0"/>
            <a:ext cx="9199418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-55418" y="169914"/>
            <a:ext cx="9199417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About us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B9BC00E-F7DD-4147-8E0B-E54CFA31061E}"/>
              </a:ext>
            </a:extLst>
          </p:cNvPr>
          <p:cNvSpPr/>
          <p:nvPr/>
        </p:nvSpPr>
        <p:spPr>
          <a:xfrm>
            <a:off x="696317" y="712796"/>
            <a:ext cx="4929396" cy="3717908"/>
          </a:xfrm>
          <a:prstGeom prst="round2SameRect">
            <a:avLst>
              <a:gd name="adj1" fmla="val 20682"/>
              <a:gd name="adj2" fmla="val 0"/>
            </a:avLst>
          </a:prstGeom>
          <a:solidFill>
            <a:srgbClr val="19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AE527-0758-4DF4-95D8-69B05C611192}"/>
              </a:ext>
            </a:extLst>
          </p:cNvPr>
          <p:cNvGrpSpPr/>
          <p:nvPr/>
        </p:nvGrpSpPr>
        <p:grpSpPr>
          <a:xfrm>
            <a:off x="6323173" y="712796"/>
            <a:ext cx="2123367" cy="3864666"/>
            <a:chOff x="4361178" y="2326377"/>
            <a:chExt cx="1628102" cy="3262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368FC-5160-401E-A4AB-3560203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D0D5DE-E61A-4528-A510-C83C40B8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8" y="2326377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D405FC-5C07-4A2C-A7C8-E2A94C834E5C}"/>
              </a:ext>
            </a:extLst>
          </p:cNvPr>
          <p:cNvSpPr txBox="1"/>
          <p:nvPr/>
        </p:nvSpPr>
        <p:spPr>
          <a:xfrm>
            <a:off x="1228310" y="2027815"/>
            <a:ext cx="4488439" cy="210570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1" fontAlgn="auto" hangingPunct="1">
              <a:spcBef>
                <a:spcPts val="450"/>
              </a:spcBef>
              <a:spcAft>
                <a:spcPts val="0"/>
              </a:spcAft>
            </a:pPr>
            <a:endParaRPr lang="en-US" sz="2000" b="1">
              <a:solidFill>
                <a:prstClr val="white"/>
              </a:solidFill>
              <a:latin typeface="Segoe UI"/>
            </a:endParaRP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/>
                </a:solidFill>
                <a:latin typeface="Segoe UI Light"/>
              </a:rPr>
              <a:t>13x Microsoft Certified Professional in Power Platform, Azure and M365</a:t>
            </a: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/>
                </a:solidFill>
                <a:latin typeface="Segoe UI Light"/>
              </a:rPr>
              <a:t>UI/UX obsessed</a:t>
            </a: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/>
                </a:solidFill>
                <a:latin typeface="Segoe UI Light"/>
              </a:rPr>
              <a:t>Active community contributor</a:t>
            </a: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/>
                </a:solidFill>
                <a:latin typeface="Segoe UI Light"/>
              </a:rPr>
              <a:t>Blogger and YouTuber</a:t>
            </a: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prstClr val="white"/>
                </a:solidFill>
                <a:latin typeface="Segoe UI Light"/>
              </a:rPr>
              <a:t>Avid gamer and dog </a:t>
            </a:r>
            <a:r>
              <a:rPr lang="en-US" sz="1400">
                <a:solidFill>
                  <a:prstClr val="white"/>
                </a:solidFill>
                <a:latin typeface="Segoe UI Light"/>
              </a:rPr>
              <a:t>mum</a:t>
            </a:r>
            <a:endParaRPr lang="en-US" sz="160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5AABE-61B2-598C-A94A-90B7D314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70" y="1846477"/>
            <a:ext cx="1604664" cy="159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Data 10">
            <a:extLst>
              <a:ext uri="{FF2B5EF4-FFF2-40B4-BE49-F238E27FC236}">
                <a16:creationId xmlns:a16="http://schemas.microsoft.com/office/drawing/2014/main" id="{A852F388-A0FC-CC3B-B4C0-5ED3BE4479E3}"/>
              </a:ext>
            </a:extLst>
          </p:cNvPr>
          <p:cNvSpPr/>
          <p:nvPr/>
        </p:nvSpPr>
        <p:spPr>
          <a:xfrm>
            <a:off x="2070437" y="983906"/>
            <a:ext cx="3122299" cy="1150503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2FACEE"/>
              </a:gs>
            </a:gsLst>
            <a:lin ang="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2794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500" b="1">
                <a:solidFill>
                  <a:schemeClr val="bg1"/>
                </a:solidFill>
                <a:latin typeface="+mj-lt"/>
              </a:rPr>
              <a:t>Kristine Kolodziejski</a:t>
            </a:r>
          </a:p>
          <a:p>
            <a:pPr algn="r"/>
            <a:r>
              <a:rPr lang="en-GB" sz="1500" b="1">
                <a:solidFill>
                  <a:schemeClr val="bg1"/>
                </a:solidFill>
                <a:latin typeface="+mj-lt"/>
              </a:rPr>
              <a:t>Technical Architect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>
                <a:solidFill>
                  <a:schemeClr val="bg1"/>
                </a:solidFill>
              </a:rPr>
              <a:t>Computacenter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>
                <a:solidFill>
                  <a:schemeClr val="bg1"/>
                </a:solidFill>
              </a:rPr>
              <a:t>London, UK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E9A922-0759-DC60-C60E-1026DE6D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584" y="585412"/>
            <a:ext cx="1567105" cy="1636497"/>
          </a:xfrm>
          <a:prstGeom prst="teardrop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27690F4-BDB2-C201-418F-8925B52070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3E329C-38AF-07CE-6C4C-11348579514E}"/>
              </a:ext>
            </a:extLst>
          </p:cNvPr>
          <p:cNvSpPr/>
          <p:nvPr/>
        </p:nvSpPr>
        <p:spPr>
          <a:xfrm flipV="1">
            <a:off x="3951263" y="82414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9131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-55418" y="0"/>
            <a:ext cx="9199418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-55418" y="169914"/>
            <a:ext cx="9199417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About us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6B9BC00E-F7DD-4147-8E0B-E54CFA31061E}"/>
              </a:ext>
            </a:extLst>
          </p:cNvPr>
          <p:cNvSpPr/>
          <p:nvPr/>
        </p:nvSpPr>
        <p:spPr>
          <a:xfrm>
            <a:off x="696317" y="712796"/>
            <a:ext cx="4929396" cy="3717908"/>
          </a:xfrm>
          <a:prstGeom prst="round2SameRect">
            <a:avLst>
              <a:gd name="adj1" fmla="val 20682"/>
              <a:gd name="adj2" fmla="val 0"/>
            </a:avLst>
          </a:prstGeom>
          <a:solidFill>
            <a:srgbClr val="191F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AE527-0758-4DF4-95D8-69B05C611192}"/>
              </a:ext>
            </a:extLst>
          </p:cNvPr>
          <p:cNvGrpSpPr/>
          <p:nvPr/>
        </p:nvGrpSpPr>
        <p:grpSpPr>
          <a:xfrm>
            <a:off x="6323173" y="712796"/>
            <a:ext cx="2123367" cy="3864666"/>
            <a:chOff x="4361178" y="2326377"/>
            <a:chExt cx="1628102" cy="3262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368FC-5160-401E-A4AB-3560203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D0D5DE-E61A-4528-A510-C83C40B8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8" y="2326377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6D405FC-5C07-4A2C-A7C8-E2A94C834E5C}"/>
              </a:ext>
            </a:extLst>
          </p:cNvPr>
          <p:cNvSpPr txBox="1"/>
          <p:nvPr/>
        </p:nvSpPr>
        <p:spPr>
          <a:xfrm>
            <a:off x="1228310" y="1530244"/>
            <a:ext cx="4488439" cy="185948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defTabSz="685800" eaLnBrk="1" fontAlgn="auto" hangingPunct="1">
              <a:spcBef>
                <a:spcPts val="450"/>
              </a:spcBef>
              <a:spcAft>
                <a:spcPts val="0"/>
              </a:spcAft>
            </a:pPr>
            <a:endParaRPr lang="en-US" sz="2000" b="1">
              <a:solidFill>
                <a:prstClr val="white"/>
              </a:solidFill>
              <a:latin typeface="Segoe UI"/>
            </a:endParaRPr>
          </a:p>
          <a:p>
            <a:pPr marL="171450" indent="-171450" defTabSz="685800" eaLnBrk="1" fontAlgn="auto" hangingPunct="1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600">
              <a:latin typeface="Segoe UI Light"/>
              <a:cs typeface="Segoe UI Light"/>
            </a:endParaRPr>
          </a:p>
          <a:p>
            <a:pPr marL="285750" indent="-285750" defTabSz="685800">
              <a:spcBef>
                <a:spcPts val="450"/>
              </a:spcBef>
              <a:spcAft>
                <a:spcPts val="0"/>
              </a:spcAft>
              <a:buFont typeface="Arial"/>
              <a:buChar char="•"/>
            </a:pPr>
            <a:endParaRPr lang="en-US" sz="1600" dirty="0">
              <a:solidFill>
                <a:schemeClr val="bg1"/>
              </a:solidFill>
              <a:latin typeface="Segoe UI Light"/>
              <a:cs typeface="Segoe UI Light"/>
            </a:endParaRPr>
          </a:p>
          <a:p>
            <a:pPr marL="285750" indent="-285750" defTabSz="685800">
              <a:spcBef>
                <a:spcPts val="45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UI &amp; UX obsessed</a:t>
            </a:r>
            <a:endParaRPr lang="en-US" dirty="0">
              <a:solidFill>
                <a:schemeClr val="bg1"/>
              </a:solidFill>
              <a:cs typeface="Arial" pitchFamily="34" charset="0"/>
            </a:endParaRPr>
          </a:p>
          <a:p>
            <a:pPr marL="285750" indent="-285750" defTabSz="685800">
              <a:spcBef>
                <a:spcPts val="45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Sports fan</a:t>
            </a:r>
          </a:p>
          <a:p>
            <a:pPr marL="285750" indent="-285750" defTabSz="685800">
              <a:spcBef>
                <a:spcPts val="450"/>
              </a:spcBef>
              <a:spcAft>
                <a:spcPts val="0"/>
              </a:spcAft>
              <a:buFont typeface="Arial"/>
              <a:buChar char="•"/>
            </a:pPr>
            <a:r>
              <a:rPr lang="en-US" sz="1600" dirty="0">
                <a:solidFill>
                  <a:schemeClr val="bg1"/>
                </a:solidFill>
                <a:latin typeface="Segoe UI Light"/>
                <a:cs typeface="Segoe UI Light"/>
              </a:rPr>
              <a:t>Community fan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15AABE-61B2-598C-A94A-90B7D314E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70" y="1846477"/>
            <a:ext cx="1604664" cy="159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Data 10">
            <a:extLst>
              <a:ext uri="{FF2B5EF4-FFF2-40B4-BE49-F238E27FC236}">
                <a16:creationId xmlns:a16="http://schemas.microsoft.com/office/drawing/2014/main" id="{A852F388-A0FC-CC3B-B4C0-5ED3BE4479E3}"/>
              </a:ext>
            </a:extLst>
          </p:cNvPr>
          <p:cNvSpPr/>
          <p:nvPr/>
        </p:nvSpPr>
        <p:spPr>
          <a:xfrm>
            <a:off x="2070437" y="983906"/>
            <a:ext cx="3122299" cy="1150503"/>
          </a:xfrm>
          <a:prstGeom prst="rect">
            <a:avLst/>
          </a:prstGeom>
          <a:gradFill>
            <a:gsLst>
              <a:gs pos="0">
                <a:schemeClr val="accent5">
                  <a:lumMod val="75000"/>
                </a:schemeClr>
              </a:gs>
              <a:gs pos="100000">
                <a:srgbClr val="2FACEE"/>
              </a:gs>
            </a:gsLst>
            <a:lin ang="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2794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500" b="1">
                <a:solidFill>
                  <a:schemeClr val="bg1"/>
                </a:solidFill>
                <a:latin typeface="+mj-lt"/>
              </a:rPr>
              <a:t>David Warner</a:t>
            </a:r>
          </a:p>
          <a:p>
            <a:pPr algn="r"/>
            <a:r>
              <a:rPr lang="en-GB" sz="1500" b="1">
                <a:solidFill>
                  <a:schemeClr val="bg1"/>
                </a:solidFill>
                <a:latin typeface="+mj-lt"/>
              </a:rPr>
              <a:t>Senior Program Manager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>
                <a:solidFill>
                  <a:schemeClr val="bg1"/>
                </a:solidFill>
              </a:rPr>
              <a:t>Microsoft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>
                <a:solidFill>
                  <a:schemeClr val="bg1"/>
                </a:solidFill>
              </a:rPr>
              <a:t>California, USA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8E9A922-0759-DC60-C60E-1026DE6D9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29" y="585412"/>
            <a:ext cx="1567105" cy="16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427690F4-BDB2-C201-418F-8925B52070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C3E329C-38AF-07CE-6C4C-11348579514E}"/>
              </a:ext>
            </a:extLst>
          </p:cNvPr>
          <p:cNvSpPr/>
          <p:nvPr/>
        </p:nvSpPr>
        <p:spPr>
          <a:xfrm flipV="1">
            <a:off x="3951263" y="82414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pic>
        <p:nvPicPr>
          <p:cNvPr id="4" name="Picture 3" descr="A bald person holding a computer&#10;&#10;Description automatically generated with medium confidence">
            <a:extLst>
              <a:ext uri="{FF2B5EF4-FFF2-40B4-BE49-F238E27FC236}">
                <a16:creationId xmlns:a16="http://schemas.microsoft.com/office/drawing/2014/main" id="{FE045C78-5A9C-FD35-E458-6BF978C9606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282" y="622294"/>
            <a:ext cx="1515198" cy="1562731"/>
          </a:xfrm>
          <a:prstGeom prst="teardrop">
            <a:avLst/>
          </a:prstGeom>
        </p:spPr>
      </p:pic>
    </p:spTree>
    <p:extLst>
      <p:ext uri="{BB962C8B-B14F-4D97-AF65-F5344CB8AC3E}">
        <p14:creationId xmlns:p14="http://schemas.microsoft.com/office/powerpoint/2010/main" val="1879392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236">
            <a:extLst>
              <a:ext uri="{FF2B5EF4-FFF2-40B4-BE49-F238E27FC236}">
                <a16:creationId xmlns:a16="http://schemas.microsoft.com/office/drawing/2014/main" id="{B0C17FD9-0223-47B1-B466-69C7E78662DE}"/>
              </a:ext>
            </a:extLst>
          </p:cNvPr>
          <p:cNvSpPr/>
          <p:nvPr/>
        </p:nvSpPr>
        <p:spPr>
          <a:xfrm>
            <a:off x="-1" y="0"/>
            <a:ext cx="9144001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DD1DE-8868-40F8-A9B8-A64647D4A19E}"/>
              </a:ext>
            </a:extLst>
          </p:cNvPr>
          <p:cNvSpPr txBox="1"/>
          <p:nvPr/>
        </p:nvSpPr>
        <p:spPr>
          <a:xfrm>
            <a:off x="0" y="177455"/>
            <a:ext cx="9144000" cy="41549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Don’t judge a book (app) by its cover (design)?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E8B9CEF-2FA6-031F-7972-351A749CB7D8}"/>
              </a:ext>
            </a:extLst>
          </p:cNvPr>
          <p:cNvGrpSpPr/>
          <p:nvPr/>
        </p:nvGrpSpPr>
        <p:grpSpPr>
          <a:xfrm>
            <a:off x="2450658" y="1561316"/>
            <a:ext cx="2011123" cy="2020868"/>
            <a:chOff x="2184116" y="1736123"/>
            <a:chExt cx="2011123" cy="2020868"/>
          </a:xfrm>
        </p:grpSpPr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1EA976F4-2DDF-9BEE-7DC7-59D65AA4033E}"/>
                </a:ext>
              </a:extLst>
            </p:cNvPr>
            <p:cNvGrpSpPr/>
            <p:nvPr/>
          </p:nvGrpSpPr>
          <p:grpSpPr>
            <a:xfrm>
              <a:off x="2184116" y="1736123"/>
              <a:ext cx="2011123" cy="2020868"/>
              <a:chOff x="615079" y="1374542"/>
              <a:chExt cx="2237027" cy="2235583"/>
            </a:xfrm>
          </p:grpSpPr>
          <p:sp>
            <p:nvSpPr>
              <p:cNvPr id="247" name="Circle: Hollow 246">
                <a:extLst>
                  <a:ext uri="{FF2B5EF4-FFF2-40B4-BE49-F238E27FC236}">
                    <a16:creationId xmlns:a16="http://schemas.microsoft.com/office/drawing/2014/main" id="{31581E59-8E6D-5580-7C44-867457858E7D}"/>
                  </a:ext>
                </a:extLst>
              </p:cNvPr>
              <p:cNvSpPr/>
              <p:nvPr/>
            </p:nvSpPr>
            <p:spPr>
              <a:xfrm>
                <a:off x="615079" y="1374542"/>
                <a:ext cx="2237027" cy="2235583"/>
              </a:xfrm>
              <a:prstGeom prst="donut">
                <a:avLst>
                  <a:gd name="adj" fmla="val 4815"/>
                </a:avLst>
              </a:prstGeom>
              <a:solidFill>
                <a:srgbClr val="2B353F"/>
              </a:solidFill>
              <a:ln w="123825">
                <a:noFill/>
              </a:ln>
              <a:effectLst>
                <a:innerShdw blurRad="1143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  <p:sp>
            <p:nvSpPr>
              <p:cNvPr id="248" name="Arc 247">
                <a:extLst>
                  <a:ext uri="{FF2B5EF4-FFF2-40B4-BE49-F238E27FC236}">
                    <a16:creationId xmlns:a16="http://schemas.microsoft.com/office/drawing/2014/main" id="{14CD1FF0-ABD1-CEE2-5003-D7E8193E1863}"/>
                  </a:ext>
                </a:extLst>
              </p:cNvPr>
              <p:cNvSpPr/>
              <p:nvPr/>
            </p:nvSpPr>
            <p:spPr>
              <a:xfrm>
                <a:off x="629618" y="1389082"/>
                <a:ext cx="2134861" cy="2133483"/>
              </a:xfrm>
              <a:prstGeom prst="arc">
                <a:avLst>
                  <a:gd name="adj1" fmla="val 16200000"/>
                  <a:gd name="adj2" fmla="val 11661375"/>
                </a:avLst>
              </a:prstGeom>
              <a:noFill/>
              <a:ln w="69850" cap="rnd">
                <a:gradFill flip="none" rotWithShape="1">
                  <a:gsLst>
                    <a:gs pos="0">
                      <a:srgbClr val="4BA1FC"/>
                    </a:gs>
                    <a:gs pos="100000">
                      <a:srgbClr val="48F9D5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</p:grpSp>
        <p:sp>
          <p:nvSpPr>
            <p:cNvPr id="53" name="TextBox 13">
              <a:extLst>
                <a:ext uri="{FF2B5EF4-FFF2-40B4-BE49-F238E27FC236}">
                  <a16:creationId xmlns:a16="http://schemas.microsoft.com/office/drawing/2014/main" id="{8C9D85C6-95B4-7D23-9D68-89C736E60077}"/>
                </a:ext>
              </a:extLst>
            </p:cNvPr>
            <p:cNvSpPr txBox="1"/>
            <p:nvPr/>
          </p:nvSpPr>
          <p:spPr>
            <a:xfrm flipH="1">
              <a:off x="2700221" y="2652268"/>
              <a:ext cx="967474" cy="9476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People retain</a:t>
              </a:r>
              <a:endParaRPr lang="en-US" sz="1600" b="1">
                <a:solidFill>
                  <a:schemeClr val="bg1"/>
                </a:solidFill>
                <a:latin typeface="Montserrat Black" panose="00000A00000000000000" pitchFamily="50" charset="0"/>
              </a:endParaRPr>
            </a:p>
            <a:p>
              <a:pPr algn="ctr"/>
              <a:r>
                <a:rPr lang="en-US" sz="1600" b="1">
                  <a:solidFill>
                    <a:schemeClr val="bg1"/>
                  </a:solidFill>
                  <a:latin typeface="Montserrat Black" panose="00000A00000000000000" pitchFamily="50" charset="0"/>
                </a:rPr>
                <a:t>80%</a:t>
              </a:r>
            </a:p>
            <a:p>
              <a:pPr algn="ctr"/>
              <a:r>
                <a:rPr lang="en-US" sz="1100" b="1">
                  <a:solidFill>
                    <a:schemeClr val="bg1"/>
                  </a:solidFill>
                  <a:latin typeface="Montserrat" panose="00000300000000000000" pitchFamily="2" charset="0"/>
                </a:rPr>
                <a:t>Of what they see</a:t>
              </a:r>
              <a:endParaRPr lang="en-GB" sz="1100" b="1">
                <a:solidFill>
                  <a:schemeClr val="bg1"/>
                </a:solidFill>
                <a:latin typeface="Montserrat" panose="00000300000000000000" pitchFamily="2" charset="0"/>
              </a:endParaRPr>
            </a:p>
          </p:txBody>
        </p:sp>
        <p:grpSp>
          <p:nvGrpSpPr>
            <p:cNvPr id="38" name="Graphic 4" descr="Eye outline">
              <a:extLst>
                <a:ext uri="{FF2B5EF4-FFF2-40B4-BE49-F238E27FC236}">
                  <a16:creationId xmlns:a16="http://schemas.microsoft.com/office/drawing/2014/main" id="{F334638B-84B5-F3EE-5221-44948A79B150}"/>
                </a:ext>
              </a:extLst>
            </p:cNvPr>
            <p:cNvGrpSpPr/>
            <p:nvPr/>
          </p:nvGrpSpPr>
          <p:grpSpPr>
            <a:xfrm>
              <a:off x="2840217" y="2139263"/>
              <a:ext cx="687482" cy="343483"/>
              <a:chOff x="2900545" y="2819540"/>
              <a:chExt cx="858881" cy="484500"/>
            </a:xfrm>
            <a:gradFill>
              <a:gsLst>
                <a:gs pos="0">
                  <a:srgbClr val="4BA1FC"/>
                </a:gs>
                <a:gs pos="100000">
                  <a:srgbClr val="48F9D5"/>
                </a:gs>
              </a:gsLst>
              <a:lin ang="18900000" scaled="1"/>
            </a:gradFill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F1A2FA1-0DD1-F3E8-1079-0765C4B38CD5}"/>
                  </a:ext>
                </a:extLst>
              </p:cNvPr>
              <p:cNvSpPr/>
              <p:nvPr/>
            </p:nvSpPr>
            <p:spPr>
              <a:xfrm>
                <a:off x="2900545" y="2819540"/>
                <a:ext cx="858881" cy="484500"/>
              </a:xfrm>
              <a:custGeom>
                <a:avLst/>
                <a:gdLst>
                  <a:gd name="connsiteX0" fmla="*/ 856143 w 858881"/>
                  <a:gd name="connsiteY0" fmla="*/ 234983 h 484500"/>
                  <a:gd name="connsiteX1" fmla="*/ 429441 w 858881"/>
                  <a:gd name="connsiteY1" fmla="*/ 0 h 484500"/>
                  <a:gd name="connsiteX2" fmla="*/ 2739 w 858881"/>
                  <a:gd name="connsiteY2" fmla="*/ 234983 h 484500"/>
                  <a:gd name="connsiteX3" fmla="*/ 2739 w 858881"/>
                  <a:gd name="connsiteY3" fmla="*/ 249518 h 484500"/>
                  <a:gd name="connsiteX4" fmla="*/ 429441 w 858881"/>
                  <a:gd name="connsiteY4" fmla="*/ 484501 h 484500"/>
                  <a:gd name="connsiteX5" fmla="*/ 856143 w 858881"/>
                  <a:gd name="connsiteY5" fmla="*/ 249518 h 484500"/>
                  <a:gd name="connsiteX6" fmla="*/ 856143 w 858881"/>
                  <a:gd name="connsiteY6" fmla="*/ 234983 h 484500"/>
                  <a:gd name="connsiteX7" fmla="*/ 220225 w 858881"/>
                  <a:gd name="connsiteY7" fmla="*/ 242250 h 484500"/>
                  <a:gd name="connsiteX8" fmla="*/ 429441 w 858881"/>
                  <a:gd name="connsiteY8" fmla="*/ 33034 h 484500"/>
                  <a:gd name="connsiteX9" fmla="*/ 638657 w 858881"/>
                  <a:gd name="connsiteY9" fmla="*/ 242250 h 484500"/>
                  <a:gd name="connsiteX10" fmla="*/ 429441 w 858881"/>
                  <a:gd name="connsiteY10" fmla="*/ 451467 h 484500"/>
                  <a:gd name="connsiteX11" fmla="*/ 220225 w 858881"/>
                  <a:gd name="connsiteY11" fmla="*/ 242250 h 484500"/>
                  <a:gd name="connsiteX12" fmla="*/ 25973 w 858881"/>
                  <a:gd name="connsiteY12" fmla="*/ 242250 h 484500"/>
                  <a:gd name="connsiteX13" fmla="*/ 309549 w 858881"/>
                  <a:gd name="connsiteY13" fmla="*/ 44651 h 484500"/>
                  <a:gd name="connsiteX14" fmla="*/ 309637 w 858881"/>
                  <a:gd name="connsiteY14" fmla="*/ 44838 h 484500"/>
                  <a:gd name="connsiteX15" fmla="*/ 231367 w 858881"/>
                  <a:gd name="connsiteY15" fmla="*/ 361393 h 484500"/>
                  <a:gd name="connsiteX16" fmla="*/ 309637 w 858881"/>
                  <a:gd name="connsiteY16" fmla="*/ 439663 h 484500"/>
                  <a:gd name="connsiteX17" fmla="*/ 309549 w 858881"/>
                  <a:gd name="connsiteY17" fmla="*/ 439850 h 484500"/>
                  <a:gd name="connsiteX18" fmla="*/ 25973 w 858881"/>
                  <a:gd name="connsiteY18" fmla="*/ 242250 h 484500"/>
                  <a:gd name="connsiteX19" fmla="*/ 549333 w 858881"/>
                  <a:gd name="connsiteY19" fmla="*/ 439850 h 484500"/>
                  <a:gd name="connsiteX20" fmla="*/ 549245 w 858881"/>
                  <a:gd name="connsiteY20" fmla="*/ 439663 h 484500"/>
                  <a:gd name="connsiteX21" fmla="*/ 627515 w 858881"/>
                  <a:gd name="connsiteY21" fmla="*/ 123108 h 484500"/>
                  <a:gd name="connsiteX22" fmla="*/ 549245 w 858881"/>
                  <a:gd name="connsiteY22" fmla="*/ 44838 h 484500"/>
                  <a:gd name="connsiteX23" fmla="*/ 549333 w 858881"/>
                  <a:gd name="connsiteY23" fmla="*/ 44651 h 484500"/>
                  <a:gd name="connsiteX24" fmla="*/ 832909 w 858881"/>
                  <a:gd name="connsiteY24" fmla="*/ 242250 h 484500"/>
                  <a:gd name="connsiteX25" fmla="*/ 549333 w 858881"/>
                  <a:gd name="connsiteY25" fmla="*/ 439850 h 484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58881" h="484500">
                    <a:moveTo>
                      <a:pt x="856143" y="234983"/>
                    </a:moveTo>
                    <a:cubicBezTo>
                      <a:pt x="847709" y="225381"/>
                      <a:pt x="647114" y="0"/>
                      <a:pt x="429441" y="0"/>
                    </a:cubicBezTo>
                    <a:cubicBezTo>
                      <a:pt x="211768" y="0"/>
                      <a:pt x="11174" y="225381"/>
                      <a:pt x="2739" y="234983"/>
                    </a:cubicBezTo>
                    <a:cubicBezTo>
                      <a:pt x="-913" y="239140"/>
                      <a:pt x="-913" y="245361"/>
                      <a:pt x="2739" y="249518"/>
                    </a:cubicBezTo>
                    <a:cubicBezTo>
                      <a:pt x="11174" y="259120"/>
                      <a:pt x="211768" y="484501"/>
                      <a:pt x="429441" y="484501"/>
                    </a:cubicBezTo>
                    <a:cubicBezTo>
                      <a:pt x="647114" y="484501"/>
                      <a:pt x="847709" y="259120"/>
                      <a:pt x="856143" y="249518"/>
                    </a:cubicBezTo>
                    <a:cubicBezTo>
                      <a:pt x="859795" y="245361"/>
                      <a:pt x="859795" y="239140"/>
                      <a:pt x="856143" y="234983"/>
                    </a:cubicBezTo>
                    <a:close/>
                    <a:moveTo>
                      <a:pt x="220225" y="242250"/>
                    </a:moveTo>
                    <a:cubicBezTo>
                      <a:pt x="220225" y="126704"/>
                      <a:pt x="313894" y="33034"/>
                      <a:pt x="429441" y="33034"/>
                    </a:cubicBezTo>
                    <a:cubicBezTo>
                      <a:pt x="544988" y="33034"/>
                      <a:pt x="638657" y="126704"/>
                      <a:pt x="638657" y="242250"/>
                    </a:cubicBezTo>
                    <a:cubicBezTo>
                      <a:pt x="638657" y="357797"/>
                      <a:pt x="544988" y="451467"/>
                      <a:pt x="429441" y="451467"/>
                    </a:cubicBezTo>
                    <a:cubicBezTo>
                      <a:pt x="313947" y="451339"/>
                      <a:pt x="220353" y="357745"/>
                      <a:pt x="220225" y="242250"/>
                    </a:cubicBezTo>
                    <a:close/>
                    <a:moveTo>
                      <a:pt x="25973" y="242250"/>
                    </a:moveTo>
                    <a:cubicBezTo>
                      <a:pt x="54603" y="211859"/>
                      <a:pt x="171070" y="94511"/>
                      <a:pt x="309549" y="44651"/>
                    </a:cubicBezTo>
                    <a:cubicBezTo>
                      <a:pt x="310089" y="44453"/>
                      <a:pt x="310133" y="44541"/>
                      <a:pt x="309637" y="44838"/>
                    </a:cubicBezTo>
                    <a:cubicBezTo>
                      <a:pt x="200609" y="110639"/>
                      <a:pt x="165567" y="252364"/>
                      <a:pt x="231367" y="361393"/>
                    </a:cubicBezTo>
                    <a:cubicBezTo>
                      <a:pt x="250715" y="393451"/>
                      <a:pt x="277579" y="420314"/>
                      <a:pt x="309637" y="439663"/>
                    </a:cubicBezTo>
                    <a:cubicBezTo>
                      <a:pt x="310133" y="439960"/>
                      <a:pt x="310089" y="440048"/>
                      <a:pt x="309549" y="439850"/>
                    </a:cubicBezTo>
                    <a:cubicBezTo>
                      <a:pt x="171070" y="389990"/>
                      <a:pt x="54559" y="272642"/>
                      <a:pt x="25973" y="242250"/>
                    </a:cubicBezTo>
                    <a:close/>
                    <a:moveTo>
                      <a:pt x="549333" y="439850"/>
                    </a:moveTo>
                    <a:cubicBezTo>
                      <a:pt x="548794" y="440048"/>
                      <a:pt x="548750" y="439960"/>
                      <a:pt x="549245" y="439663"/>
                    </a:cubicBezTo>
                    <a:cubicBezTo>
                      <a:pt x="658273" y="373862"/>
                      <a:pt x="693316" y="232137"/>
                      <a:pt x="627515" y="123108"/>
                    </a:cubicBezTo>
                    <a:cubicBezTo>
                      <a:pt x="608167" y="91050"/>
                      <a:pt x="581304" y="64186"/>
                      <a:pt x="549245" y="44838"/>
                    </a:cubicBezTo>
                    <a:cubicBezTo>
                      <a:pt x="548750" y="44541"/>
                      <a:pt x="548794" y="44453"/>
                      <a:pt x="549333" y="44651"/>
                    </a:cubicBezTo>
                    <a:cubicBezTo>
                      <a:pt x="687812" y="94511"/>
                      <a:pt x="804324" y="211859"/>
                      <a:pt x="832909" y="242250"/>
                    </a:cubicBezTo>
                    <a:cubicBezTo>
                      <a:pt x="804324" y="272642"/>
                      <a:pt x="687812" y="389990"/>
                      <a:pt x="549333" y="439850"/>
                    </a:cubicBezTo>
                    <a:close/>
                  </a:path>
                </a:pathLst>
              </a:custGeom>
              <a:grpFill/>
              <a:ln w="109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84755CA-8849-43F3-7A05-77063C638595}"/>
                  </a:ext>
                </a:extLst>
              </p:cNvPr>
              <p:cNvSpPr/>
              <p:nvPr/>
            </p:nvSpPr>
            <p:spPr>
              <a:xfrm>
                <a:off x="3230884" y="2962688"/>
                <a:ext cx="198204" cy="198204"/>
              </a:xfrm>
              <a:custGeom>
                <a:avLst/>
                <a:gdLst>
                  <a:gd name="connsiteX0" fmla="*/ 99102 w 198204"/>
                  <a:gd name="connsiteY0" fmla="*/ 0 h 198204"/>
                  <a:gd name="connsiteX1" fmla="*/ 0 w 198204"/>
                  <a:gd name="connsiteY1" fmla="*/ 99102 h 198204"/>
                  <a:gd name="connsiteX2" fmla="*/ 99102 w 198204"/>
                  <a:gd name="connsiteY2" fmla="*/ 198205 h 198204"/>
                  <a:gd name="connsiteX3" fmla="*/ 198205 w 198204"/>
                  <a:gd name="connsiteY3" fmla="*/ 99102 h 198204"/>
                  <a:gd name="connsiteX4" fmla="*/ 99102 w 198204"/>
                  <a:gd name="connsiteY4" fmla="*/ 0 h 198204"/>
                  <a:gd name="connsiteX5" fmla="*/ 99102 w 198204"/>
                  <a:gd name="connsiteY5" fmla="*/ 176182 h 198204"/>
                  <a:gd name="connsiteX6" fmla="*/ 22023 w 198204"/>
                  <a:gd name="connsiteY6" fmla="*/ 99102 h 198204"/>
                  <a:gd name="connsiteX7" fmla="*/ 99102 w 198204"/>
                  <a:gd name="connsiteY7" fmla="*/ 22023 h 198204"/>
                  <a:gd name="connsiteX8" fmla="*/ 176182 w 198204"/>
                  <a:gd name="connsiteY8" fmla="*/ 99102 h 198204"/>
                  <a:gd name="connsiteX9" fmla="*/ 99102 w 198204"/>
                  <a:gd name="connsiteY9" fmla="*/ 176182 h 198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204" h="198204">
                    <a:moveTo>
                      <a:pt x="99102" y="0"/>
                    </a:moveTo>
                    <a:cubicBezTo>
                      <a:pt x="44369" y="0"/>
                      <a:pt x="0" y="44369"/>
                      <a:pt x="0" y="99102"/>
                    </a:cubicBezTo>
                    <a:cubicBezTo>
                      <a:pt x="0" y="153836"/>
                      <a:pt x="44369" y="198205"/>
                      <a:pt x="99102" y="198205"/>
                    </a:cubicBezTo>
                    <a:cubicBezTo>
                      <a:pt x="153836" y="198205"/>
                      <a:pt x="198205" y="153836"/>
                      <a:pt x="198205" y="99102"/>
                    </a:cubicBezTo>
                    <a:cubicBezTo>
                      <a:pt x="198138" y="44397"/>
                      <a:pt x="153808" y="67"/>
                      <a:pt x="99102" y="0"/>
                    </a:cubicBezTo>
                    <a:close/>
                    <a:moveTo>
                      <a:pt x="99102" y="176182"/>
                    </a:moveTo>
                    <a:cubicBezTo>
                      <a:pt x="56532" y="176182"/>
                      <a:pt x="22023" y="141673"/>
                      <a:pt x="22023" y="99102"/>
                    </a:cubicBezTo>
                    <a:cubicBezTo>
                      <a:pt x="22023" y="56532"/>
                      <a:pt x="56532" y="22023"/>
                      <a:pt x="99102" y="22023"/>
                    </a:cubicBezTo>
                    <a:cubicBezTo>
                      <a:pt x="141673" y="22023"/>
                      <a:pt x="176182" y="56532"/>
                      <a:pt x="176182" y="99102"/>
                    </a:cubicBezTo>
                    <a:cubicBezTo>
                      <a:pt x="176134" y="141653"/>
                      <a:pt x="141653" y="176134"/>
                      <a:pt x="99102" y="176182"/>
                    </a:cubicBezTo>
                    <a:close/>
                  </a:path>
                </a:pathLst>
              </a:custGeom>
              <a:grpFill/>
              <a:ln w="109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C5200EC8-9882-958A-4E12-E8C6D299A625}"/>
              </a:ext>
            </a:extLst>
          </p:cNvPr>
          <p:cNvGrpSpPr/>
          <p:nvPr/>
        </p:nvGrpSpPr>
        <p:grpSpPr>
          <a:xfrm>
            <a:off x="4644516" y="1599811"/>
            <a:ext cx="2011123" cy="2020868"/>
            <a:chOff x="4377974" y="1774618"/>
            <a:chExt cx="2011123" cy="2020868"/>
          </a:xfrm>
        </p:grpSpPr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686AC7F0-5E0E-8BAA-C44D-A38206F0F2C7}"/>
                </a:ext>
              </a:extLst>
            </p:cNvPr>
            <p:cNvGrpSpPr/>
            <p:nvPr/>
          </p:nvGrpSpPr>
          <p:grpSpPr>
            <a:xfrm>
              <a:off x="4377974" y="1774618"/>
              <a:ext cx="2011123" cy="2020868"/>
              <a:chOff x="615079" y="1374542"/>
              <a:chExt cx="2237027" cy="2235583"/>
            </a:xfrm>
          </p:grpSpPr>
          <p:sp>
            <p:nvSpPr>
              <p:cNvPr id="251" name="Circle: Hollow 250">
                <a:extLst>
                  <a:ext uri="{FF2B5EF4-FFF2-40B4-BE49-F238E27FC236}">
                    <a16:creationId xmlns:a16="http://schemas.microsoft.com/office/drawing/2014/main" id="{EAA87124-0438-03E7-C1AD-D8374AA0CD59}"/>
                  </a:ext>
                </a:extLst>
              </p:cNvPr>
              <p:cNvSpPr/>
              <p:nvPr/>
            </p:nvSpPr>
            <p:spPr>
              <a:xfrm>
                <a:off x="615079" y="1374542"/>
                <a:ext cx="2237027" cy="2235583"/>
              </a:xfrm>
              <a:prstGeom prst="donut">
                <a:avLst>
                  <a:gd name="adj" fmla="val 4815"/>
                </a:avLst>
              </a:prstGeom>
              <a:solidFill>
                <a:srgbClr val="2B353F"/>
              </a:solidFill>
              <a:ln w="123825">
                <a:noFill/>
              </a:ln>
              <a:effectLst>
                <a:innerShdw blurRad="1143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  <p:sp>
            <p:nvSpPr>
              <p:cNvPr id="253" name="Arc 252">
                <a:extLst>
                  <a:ext uri="{FF2B5EF4-FFF2-40B4-BE49-F238E27FC236}">
                    <a16:creationId xmlns:a16="http://schemas.microsoft.com/office/drawing/2014/main" id="{EDE4B35E-6612-632C-8DA7-F185DC612380}"/>
                  </a:ext>
                </a:extLst>
              </p:cNvPr>
              <p:cNvSpPr/>
              <p:nvPr/>
            </p:nvSpPr>
            <p:spPr>
              <a:xfrm>
                <a:off x="629618" y="1389082"/>
                <a:ext cx="2134861" cy="2133483"/>
              </a:xfrm>
              <a:prstGeom prst="arc">
                <a:avLst>
                  <a:gd name="adj1" fmla="val 16200000"/>
                  <a:gd name="adj2" fmla="val 12481794"/>
                </a:avLst>
              </a:prstGeom>
              <a:noFill/>
              <a:ln w="69850" cap="rnd">
                <a:gradFill flip="none" rotWithShape="1">
                  <a:gsLst>
                    <a:gs pos="0">
                      <a:srgbClr val="4BA1FC"/>
                    </a:gs>
                    <a:gs pos="100000">
                      <a:srgbClr val="48F9D5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</p:grpSp>
        <p:sp>
          <p:nvSpPr>
            <p:cNvPr id="64" name="TextBox 13">
              <a:extLst>
                <a:ext uri="{FF2B5EF4-FFF2-40B4-BE49-F238E27FC236}">
                  <a16:creationId xmlns:a16="http://schemas.microsoft.com/office/drawing/2014/main" id="{A3EE5E25-A56A-744A-A6B4-EC4DCC750EE6}"/>
                </a:ext>
              </a:extLst>
            </p:cNvPr>
            <p:cNvSpPr txBox="1"/>
            <p:nvPr/>
          </p:nvSpPr>
          <p:spPr>
            <a:xfrm flipH="1">
              <a:off x="4927816" y="2631110"/>
              <a:ext cx="892306" cy="9476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 err="1">
                  <a:solidFill>
                    <a:prstClr val="white"/>
                  </a:solidFill>
                  <a:latin typeface="Montserrat" panose="00000300000000000000" pitchFamily="2" charset="0"/>
                </a:rPr>
                <a:t>Coloured</a:t>
              </a:r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visuals increase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people’s willingness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 to interact by</a:t>
              </a:r>
              <a:endParaRPr lang="en-US" sz="1600" b="1">
                <a:solidFill>
                  <a:schemeClr val="bg1"/>
                </a:solidFill>
                <a:latin typeface="Montserrat Black" panose="00000A00000000000000" pitchFamily="50" charset="0"/>
              </a:endParaRPr>
            </a:p>
            <a:p>
              <a:pPr algn="ctr"/>
              <a:r>
                <a:rPr lang="en-US" sz="1600" b="1">
                  <a:solidFill>
                    <a:schemeClr val="bg1"/>
                  </a:solidFill>
                  <a:latin typeface="Montserrat Black" panose="00000A00000000000000" pitchFamily="50" charset="0"/>
                </a:rPr>
                <a:t>83%</a:t>
              </a:r>
            </a:p>
            <a:p>
              <a:pPr algn="ctr"/>
              <a:endParaRPr lang="en-GB" sz="1100" b="1">
                <a:solidFill>
                  <a:schemeClr val="bg1"/>
                </a:solidFill>
                <a:latin typeface="Montserrat" panose="00000300000000000000" pitchFamily="2" charset="0"/>
              </a:endParaRPr>
            </a:p>
          </p:txBody>
        </p:sp>
        <p:grpSp>
          <p:nvGrpSpPr>
            <p:cNvPr id="68" name="Graphic 66" descr="Palette outline">
              <a:extLst>
                <a:ext uri="{FF2B5EF4-FFF2-40B4-BE49-F238E27FC236}">
                  <a16:creationId xmlns:a16="http://schemas.microsoft.com/office/drawing/2014/main" id="{B3732D57-4C18-DA0F-1FAA-7B31671DBFBA}"/>
                </a:ext>
              </a:extLst>
            </p:cNvPr>
            <p:cNvGrpSpPr/>
            <p:nvPr/>
          </p:nvGrpSpPr>
          <p:grpSpPr>
            <a:xfrm>
              <a:off x="5073264" y="2085330"/>
              <a:ext cx="601382" cy="431778"/>
              <a:chOff x="4400704" y="2188664"/>
              <a:chExt cx="761999" cy="533552"/>
            </a:xfr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</p:grpSpPr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CE28447D-0D86-FCA3-57FB-77A4FB47BFD3}"/>
                  </a:ext>
                </a:extLst>
              </p:cNvPr>
              <p:cNvSpPr/>
              <p:nvPr/>
            </p:nvSpPr>
            <p:spPr>
              <a:xfrm>
                <a:off x="4969813" y="2522173"/>
                <a:ext cx="95250" cy="66675"/>
              </a:xfrm>
              <a:custGeom>
                <a:avLst/>
                <a:gdLst>
                  <a:gd name="connsiteX0" fmla="*/ 47625 w 95250"/>
                  <a:gd name="connsiteY0" fmla="*/ 66675 h 66675"/>
                  <a:gd name="connsiteX1" fmla="*/ 95250 w 95250"/>
                  <a:gd name="connsiteY1" fmla="*/ 33338 h 66675"/>
                  <a:gd name="connsiteX2" fmla="*/ 47625 w 95250"/>
                  <a:gd name="connsiteY2" fmla="*/ 0 h 66675"/>
                  <a:gd name="connsiteX3" fmla="*/ 0 w 95250"/>
                  <a:gd name="connsiteY3" fmla="*/ 33338 h 66675"/>
                  <a:gd name="connsiteX4" fmla="*/ 47625 w 95250"/>
                  <a:gd name="connsiteY4" fmla="*/ 66675 h 66675"/>
                  <a:gd name="connsiteX5" fmla="*/ 47625 w 95250"/>
                  <a:gd name="connsiteY5" fmla="*/ 19050 h 66675"/>
                  <a:gd name="connsiteX6" fmla="*/ 76200 w 95250"/>
                  <a:gd name="connsiteY6" fmla="*/ 33338 h 66675"/>
                  <a:gd name="connsiteX7" fmla="*/ 47625 w 95250"/>
                  <a:gd name="connsiteY7" fmla="*/ 47625 h 66675"/>
                  <a:gd name="connsiteX8" fmla="*/ 19050 w 95250"/>
                  <a:gd name="connsiteY8" fmla="*/ 33338 h 66675"/>
                  <a:gd name="connsiteX9" fmla="*/ 47625 w 95250"/>
                  <a:gd name="connsiteY9" fmla="*/ 1903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47625" y="66675"/>
                    </a:move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46" y="66675"/>
                      <a:pt x="47625" y="66675"/>
                    </a:cubicBezTo>
                    <a:close/>
                    <a:moveTo>
                      <a:pt x="47625" y="19050"/>
                    </a:moveTo>
                    <a:cubicBezTo>
                      <a:pt x="64770" y="19050"/>
                      <a:pt x="76200" y="27622"/>
                      <a:pt x="76200" y="33338"/>
                    </a:cubicBezTo>
                    <a:cubicBezTo>
                      <a:pt x="76200" y="39052"/>
                      <a:pt x="64770" y="47625"/>
                      <a:pt x="47625" y="47625"/>
                    </a:cubicBez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2"/>
                      <a:pt x="30442" y="19031"/>
                      <a:pt x="47625" y="19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EDDFE82-9155-169F-188B-A686CE680D66}"/>
                  </a:ext>
                </a:extLst>
              </p:cNvPr>
              <p:cNvSpPr/>
              <p:nvPr/>
            </p:nvSpPr>
            <p:spPr>
              <a:xfrm>
                <a:off x="4598319" y="2588848"/>
                <a:ext cx="95250" cy="66675"/>
              </a:xfrm>
              <a:custGeom>
                <a:avLst/>
                <a:gdLst>
                  <a:gd name="connsiteX0" fmla="*/ 47625 w 95250"/>
                  <a:gd name="connsiteY0" fmla="*/ 0 h 66675"/>
                  <a:gd name="connsiteX1" fmla="*/ 0 w 95250"/>
                  <a:gd name="connsiteY1" fmla="*/ 33338 h 66675"/>
                  <a:gd name="connsiteX2" fmla="*/ 47625 w 95250"/>
                  <a:gd name="connsiteY2" fmla="*/ 66675 h 66675"/>
                  <a:gd name="connsiteX3" fmla="*/ 95250 w 95250"/>
                  <a:gd name="connsiteY3" fmla="*/ 33338 h 66675"/>
                  <a:gd name="connsiteX4" fmla="*/ 47625 w 95250"/>
                  <a:gd name="connsiteY4" fmla="*/ 0 h 66675"/>
                  <a:gd name="connsiteX5" fmla="*/ 47625 w 95250"/>
                  <a:gd name="connsiteY5" fmla="*/ 47625 h 66675"/>
                  <a:gd name="connsiteX6" fmla="*/ 19050 w 95250"/>
                  <a:gd name="connsiteY6" fmla="*/ 33338 h 66675"/>
                  <a:gd name="connsiteX7" fmla="*/ 47625 w 95250"/>
                  <a:gd name="connsiteY7" fmla="*/ 19050 h 66675"/>
                  <a:gd name="connsiteX8" fmla="*/ 76200 w 95250"/>
                  <a:gd name="connsiteY8" fmla="*/ 33338 h 66675"/>
                  <a:gd name="connsiteX9" fmla="*/ 47625 w 95250"/>
                  <a:gd name="connsiteY9" fmla="*/ 47682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47625" y="0"/>
                    </a:move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55" y="66675"/>
                      <a:pt x="47625" y="66675"/>
                    </a:cubicBez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lose/>
                    <a:moveTo>
                      <a:pt x="47625" y="47625"/>
                    </a:move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3"/>
                      <a:pt x="30480" y="19050"/>
                      <a:pt x="47625" y="19050"/>
                    </a:cubicBezTo>
                    <a:cubicBezTo>
                      <a:pt x="64770" y="19050"/>
                      <a:pt x="76200" y="27623"/>
                      <a:pt x="76200" y="33338"/>
                    </a:cubicBezTo>
                    <a:cubicBezTo>
                      <a:pt x="76200" y="39052"/>
                      <a:pt x="64799" y="47682"/>
                      <a:pt x="47625" y="4768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C068DBE9-1373-4264-09C8-DAF0F5B399C9}"/>
                  </a:ext>
                </a:extLst>
              </p:cNvPr>
              <p:cNvSpPr/>
              <p:nvPr/>
            </p:nvSpPr>
            <p:spPr>
              <a:xfrm>
                <a:off x="4969813" y="2322091"/>
                <a:ext cx="95250" cy="66675"/>
              </a:xfrm>
              <a:custGeom>
                <a:avLst/>
                <a:gdLst>
                  <a:gd name="connsiteX0" fmla="*/ 47625 w 95250"/>
                  <a:gd name="connsiteY0" fmla="*/ 66675 h 66675"/>
                  <a:gd name="connsiteX1" fmla="*/ 95250 w 95250"/>
                  <a:gd name="connsiteY1" fmla="*/ 33338 h 66675"/>
                  <a:gd name="connsiteX2" fmla="*/ 47625 w 95250"/>
                  <a:gd name="connsiteY2" fmla="*/ 0 h 66675"/>
                  <a:gd name="connsiteX3" fmla="*/ 0 w 95250"/>
                  <a:gd name="connsiteY3" fmla="*/ 33338 h 66675"/>
                  <a:gd name="connsiteX4" fmla="*/ 47625 w 95250"/>
                  <a:gd name="connsiteY4" fmla="*/ 66675 h 66675"/>
                  <a:gd name="connsiteX5" fmla="*/ 47625 w 95250"/>
                  <a:gd name="connsiteY5" fmla="*/ 19050 h 66675"/>
                  <a:gd name="connsiteX6" fmla="*/ 76200 w 95250"/>
                  <a:gd name="connsiteY6" fmla="*/ 33338 h 66675"/>
                  <a:gd name="connsiteX7" fmla="*/ 47625 w 95250"/>
                  <a:gd name="connsiteY7" fmla="*/ 47625 h 66675"/>
                  <a:gd name="connsiteX8" fmla="*/ 19050 w 95250"/>
                  <a:gd name="connsiteY8" fmla="*/ 33338 h 66675"/>
                  <a:gd name="connsiteX9" fmla="*/ 47625 w 95250"/>
                  <a:gd name="connsiteY9" fmla="*/ 1903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47625" y="66675"/>
                    </a:move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46" y="66675"/>
                      <a:pt x="47625" y="66675"/>
                    </a:cubicBezTo>
                    <a:close/>
                    <a:moveTo>
                      <a:pt x="47625" y="19050"/>
                    </a:moveTo>
                    <a:cubicBezTo>
                      <a:pt x="64770" y="19050"/>
                      <a:pt x="76200" y="27622"/>
                      <a:pt x="76200" y="33338"/>
                    </a:cubicBezTo>
                    <a:cubicBezTo>
                      <a:pt x="76200" y="39052"/>
                      <a:pt x="64770" y="47625"/>
                      <a:pt x="47625" y="47625"/>
                    </a:cubicBez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2"/>
                      <a:pt x="30442" y="19031"/>
                      <a:pt x="47625" y="19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A4900675-AD9D-0530-651C-A74A4911F5D1}"/>
                  </a:ext>
                </a:extLst>
              </p:cNvPr>
              <p:cNvSpPr/>
              <p:nvPr/>
            </p:nvSpPr>
            <p:spPr>
              <a:xfrm>
                <a:off x="5017438" y="2417360"/>
                <a:ext cx="95250" cy="66675"/>
              </a:xfrm>
              <a:custGeom>
                <a:avLst/>
                <a:gdLst>
                  <a:gd name="connsiteX0" fmla="*/ 0 w 95250"/>
                  <a:gd name="connsiteY0" fmla="*/ 33338 h 66675"/>
                  <a:gd name="connsiteX1" fmla="*/ 47625 w 95250"/>
                  <a:gd name="connsiteY1" fmla="*/ 66675 h 66675"/>
                  <a:gd name="connsiteX2" fmla="*/ 95250 w 95250"/>
                  <a:gd name="connsiteY2" fmla="*/ 33338 h 66675"/>
                  <a:gd name="connsiteX3" fmla="*/ 47625 w 95250"/>
                  <a:gd name="connsiteY3" fmla="*/ 0 h 66675"/>
                  <a:gd name="connsiteX4" fmla="*/ 0 w 95250"/>
                  <a:gd name="connsiteY4" fmla="*/ 33338 h 66675"/>
                  <a:gd name="connsiteX5" fmla="*/ 76200 w 95250"/>
                  <a:gd name="connsiteY5" fmla="*/ 33338 h 66675"/>
                  <a:gd name="connsiteX6" fmla="*/ 47625 w 95250"/>
                  <a:gd name="connsiteY6" fmla="*/ 47625 h 66675"/>
                  <a:gd name="connsiteX7" fmla="*/ 19050 w 95250"/>
                  <a:gd name="connsiteY7" fmla="*/ 33338 h 66675"/>
                  <a:gd name="connsiteX8" fmla="*/ 47625 w 95250"/>
                  <a:gd name="connsiteY8" fmla="*/ 19050 h 66675"/>
                  <a:gd name="connsiteX9" fmla="*/ 76200 w 95250"/>
                  <a:gd name="connsiteY9" fmla="*/ 33338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0" y="33338"/>
                    </a:moveTo>
                    <a:cubicBezTo>
                      <a:pt x="0" y="51435"/>
                      <a:pt x="20955" y="66675"/>
                      <a:pt x="47625" y="66675"/>
                    </a:cubicBez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lose/>
                    <a:moveTo>
                      <a:pt x="76200" y="33338"/>
                    </a:moveTo>
                    <a:cubicBezTo>
                      <a:pt x="76200" y="39052"/>
                      <a:pt x="64770" y="47625"/>
                      <a:pt x="47625" y="47625"/>
                    </a:cubicBez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3"/>
                      <a:pt x="30480" y="19050"/>
                      <a:pt x="47625" y="19050"/>
                    </a:cubicBezTo>
                    <a:cubicBezTo>
                      <a:pt x="64770" y="19050"/>
                      <a:pt x="76200" y="27642"/>
                      <a:pt x="76200" y="333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5D640C0-9021-9226-7A72-974C3C8AD3D2}"/>
                  </a:ext>
                </a:extLst>
              </p:cNvPr>
              <p:cNvSpPr/>
              <p:nvPr/>
            </p:nvSpPr>
            <p:spPr>
              <a:xfrm>
                <a:off x="4865029" y="2255397"/>
                <a:ext cx="95250" cy="66674"/>
              </a:xfrm>
              <a:custGeom>
                <a:avLst/>
                <a:gdLst>
                  <a:gd name="connsiteX0" fmla="*/ 47625 w 95250"/>
                  <a:gd name="connsiteY0" fmla="*/ 66675 h 66674"/>
                  <a:gd name="connsiteX1" fmla="*/ 95250 w 95250"/>
                  <a:gd name="connsiteY1" fmla="*/ 33338 h 66674"/>
                  <a:gd name="connsiteX2" fmla="*/ 47625 w 95250"/>
                  <a:gd name="connsiteY2" fmla="*/ 0 h 66674"/>
                  <a:gd name="connsiteX3" fmla="*/ 0 w 95250"/>
                  <a:gd name="connsiteY3" fmla="*/ 33338 h 66674"/>
                  <a:gd name="connsiteX4" fmla="*/ 47625 w 95250"/>
                  <a:gd name="connsiteY4" fmla="*/ 66675 h 66674"/>
                  <a:gd name="connsiteX5" fmla="*/ 47625 w 95250"/>
                  <a:gd name="connsiteY5" fmla="*/ 19050 h 66674"/>
                  <a:gd name="connsiteX6" fmla="*/ 76200 w 95250"/>
                  <a:gd name="connsiteY6" fmla="*/ 33338 h 66674"/>
                  <a:gd name="connsiteX7" fmla="*/ 47625 w 95250"/>
                  <a:gd name="connsiteY7" fmla="*/ 47625 h 66674"/>
                  <a:gd name="connsiteX8" fmla="*/ 19050 w 95250"/>
                  <a:gd name="connsiteY8" fmla="*/ 33338 h 66674"/>
                  <a:gd name="connsiteX9" fmla="*/ 47625 w 95250"/>
                  <a:gd name="connsiteY9" fmla="*/ 19031 h 66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4">
                    <a:moveTo>
                      <a:pt x="47625" y="66675"/>
                    </a:move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55" y="66675"/>
                      <a:pt x="47625" y="66675"/>
                    </a:cubicBezTo>
                    <a:close/>
                    <a:moveTo>
                      <a:pt x="47625" y="19050"/>
                    </a:moveTo>
                    <a:cubicBezTo>
                      <a:pt x="64770" y="19050"/>
                      <a:pt x="76200" y="27622"/>
                      <a:pt x="76200" y="33338"/>
                    </a:cubicBezTo>
                    <a:cubicBezTo>
                      <a:pt x="76200" y="39053"/>
                      <a:pt x="64770" y="47625"/>
                      <a:pt x="47625" y="47625"/>
                    </a:cubicBezTo>
                    <a:cubicBezTo>
                      <a:pt x="30480" y="47625"/>
                      <a:pt x="19050" y="39053"/>
                      <a:pt x="19050" y="33338"/>
                    </a:cubicBezTo>
                    <a:cubicBezTo>
                      <a:pt x="19050" y="27622"/>
                      <a:pt x="30442" y="19031"/>
                      <a:pt x="47625" y="1903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A760F942-FFCE-DCA6-F155-969BF2BF3635}"/>
                  </a:ext>
                </a:extLst>
              </p:cNvPr>
              <p:cNvSpPr/>
              <p:nvPr/>
            </p:nvSpPr>
            <p:spPr>
              <a:xfrm>
                <a:off x="4865029" y="2579380"/>
                <a:ext cx="95250" cy="66675"/>
              </a:xfrm>
              <a:custGeom>
                <a:avLst/>
                <a:gdLst>
                  <a:gd name="connsiteX0" fmla="*/ 47625 w 95250"/>
                  <a:gd name="connsiteY0" fmla="*/ 66675 h 66675"/>
                  <a:gd name="connsiteX1" fmla="*/ 95250 w 95250"/>
                  <a:gd name="connsiteY1" fmla="*/ 33338 h 66675"/>
                  <a:gd name="connsiteX2" fmla="*/ 47625 w 95250"/>
                  <a:gd name="connsiteY2" fmla="*/ 0 h 66675"/>
                  <a:gd name="connsiteX3" fmla="*/ 0 w 95250"/>
                  <a:gd name="connsiteY3" fmla="*/ 33338 h 66675"/>
                  <a:gd name="connsiteX4" fmla="*/ 47625 w 95250"/>
                  <a:gd name="connsiteY4" fmla="*/ 66675 h 66675"/>
                  <a:gd name="connsiteX5" fmla="*/ 47625 w 95250"/>
                  <a:gd name="connsiteY5" fmla="*/ 19050 h 66675"/>
                  <a:gd name="connsiteX6" fmla="*/ 76200 w 95250"/>
                  <a:gd name="connsiteY6" fmla="*/ 33338 h 66675"/>
                  <a:gd name="connsiteX7" fmla="*/ 47625 w 95250"/>
                  <a:gd name="connsiteY7" fmla="*/ 47625 h 66675"/>
                  <a:gd name="connsiteX8" fmla="*/ 19050 w 95250"/>
                  <a:gd name="connsiteY8" fmla="*/ 33338 h 66675"/>
                  <a:gd name="connsiteX9" fmla="*/ 47625 w 95250"/>
                  <a:gd name="connsiteY9" fmla="*/ 18993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47625" y="66675"/>
                    </a:move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55" y="66675"/>
                      <a:pt x="47625" y="66675"/>
                    </a:cubicBezTo>
                    <a:close/>
                    <a:moveTo>
                      <a:pt x="47625" y="19050"/>
                    </a:moveTo>
                    <a:cubicBezTo>
                      <a:pt x="64770" y="19050"/>
                      <a:pt x="76200" y="27623"/>
                      <a:pt x="76200" y="33338"/>
                    </a:cubicBezTo>
                    <a:cubicBezTo>
                      <a:pt x="76200" y="39052"/>
                      <a:pt x="64770" y="47625"/>
                      <a:pt x="47625" y="47625"/>
                    </a:cubicBez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3"/>
                      <a:pt x="30442" y="18993"/>
                      <a:pt x="47625" y="1899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166BC004-7434-9240-6F53-9D5E756A72A5}"/>
                  </a:ext>
                </a:extLst>
              </p:cNvPr>
              <p:cNvSpPr/>
              <p:nvPr/>
            </p:nvSpPr>
            <p:spPr>
              <a:xfrm>
                <a:off x="4731669" y="2607955"/>
                <a:ext cx="95250" cy="66675"/>
              </a:xfrm>
              <a:custGeom>
                <a:avLst/>
                <a:gdLst>
                  <a:gd name="connsiteX0" fmla="*/ 47625 w 95250"/>
                  <a:gd name="connsiteY0" fmla="*/ 66675 h 66675"/>
                  <a:gd name="connsiteX1" fmla="*/ 95250 w 95250"/>
                  <a:gd name="connsiteY1" fmla="*/ 33338 h 66675"/>
                  <a:gd name="connsiteX2" fmla="*/ 47625 w 95250"/>
                  <a:gd name="connsiteY2" fmla="*/ 0 h 66675"/>
                  <a:gd name="connsiteX3" fmla="*/ 0 w 95250"/>
                  <a:gd name="connsiteY3" fmla="*/ 33338 h 66675"/>
                  <a:gd name="connsiteX4" fmla="*/ 47625 w 95250"/>
                  <a:gd name="connsiteY4" fmla="*/ 66675 h 66675"/>
                  <a:gd name="connsiteX5" fmla="*/ 47625 w 95250"/>
                  <a:gd name="connsiteY5" fmla="*/ 19050 h 66675"/>
                  <a:gd name="connsiteX6" fmla="*/ 76200 w 95250"/>
                  <a:gd name="connsiteY6" fmla="*/ 33338 h 66675"/>
                  <a:gd name="connsiteX7" fmla="*/ 47625 w 95250"/>
                  <a:gd name="connsiteY7" fmla="*/ 47625 h 66675"/>
                  <a:gd name="connsiteX8" fmla="*/ 19050 w 95250"/>
                  <a:gd name="connsiteY8" fmla="*/ 33338 h 66675"/>
                  <a:gd name="connsiteX9" fmla="*/ 47625 w 95250"/>
                  <a:gd name="connsiteY9" fmla="*/ 1905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250" h="66675">
                    <a:moveTo>
                      <a:pt x="47625" y="66675"/>
                    </a:moveTo>
                    <a:cubicBezTo>
                      <a:pt x="74295" y="66675"/>
                      <a:pt x="95250" y="51435"/>
                      <a:pt x="95250" y="33338"/>
                    </a:cubicBezTo>
                    <a:cubicBezTo>
                      <a:pt x="95250" y="15240"/>
                      <a:pt x="74295" y="0"/>
                      <a:pt x="47625" y="0"/>
                    </a:cubicBezTo>
                    <a:cubicBezTo>
                      <a:pt x="20955" y="0"/>
                      <a:pt x="0" y="15240"/>
                      <a:pt x="0" y="33338"/>
                    </a:cubicBezTo>
                    <a:cubicBezTo>
                      <a:pt x="0" y="51435"/>
                      <a:pt x="20955" y="66675"/>
                      <a:pt x="47625" y="66675"/>
                    </a:cubicBezTo>
                    <a:close/>
                    <a:moveTo>
                      <a:pt x="47625" y="19050"/>
                    </a:moveTo>
                    <a:cubicBezTo>
                      <a:pt x="64770" y="19050"/>
                      <a:pt x="76200" y="27623"/>
                      <a:pt x="76200" y="33338"/>
                    </a:cubicBezTo>
                    <a:cubicBezTo>
                      <a:pt x="76200" y="39052"/>
                      <a:pt x="64770" y="47625"/>
                      <a:pt x="47625" y="47625"/>
                    </a:cubicBezTo>
                    <a:cubicBezTo>
                      <a:pt x="30480" y="47625"/>
                      <a:pt x="19050" y="39052"/>
                      <a:pt x="19050" y="33338"/>
                    </a:cubicBezTo>
                    <a:cubicBezTo>
                      <a:pt x="19050" y="27623"/>
                      <a:pt x="30451" y="19050"/>
                      <a:pt x="47625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C55E60C-567C-7134-6B4B-211C4428C7E3}"/>
                  </a:ext>
                </a:extLst>
              </p:cNvPr>
              <p:cNvSpPr/>
              <p:nvPr/>
            </p:nvSpPr>
            <p:spPr>
              <a:xfrm>
                <a:off x="4400704" y="2188664"/>
                <a:ext cx="761999" cy="533552"/>
              </a:xfrm>
              <a:custGeom>
                <a:avLst/>
                <a:gdLst>
                  <a:gd name="connsiteX0" fmla="*/ 242164 w 761999"/>
                  <a:gd name="connsiteY0" fmla="*/ 207578 h 533552"/>
                  <a:gd name="connsiteX1" fmla="*/ 224800 w 761999"/>
                  <a:gd name="connsiteY1" fmla="*/ 203911 h 533552"/>
                  <a:gd name="connsiteX2" fmla="*/ 105737 w 761999"/>
                  <a:gd name="connsiteY2" fmla="*/ 152476 h 533552"/>
                  <a:gd name="connsiteX3" fmla="*/ 72904 w 761999"/>
                  <a:gd name="connsiteY3" fmla="*/ 144856 h 533552"/>
                  <a:gd name="connsiteX4" fmla="*/ 0 w 761999"/>
                  <a:gd name="connsiteY4" fmla="*/ 266776 h 533552"/>
                  <a:gd name="connsiteX5" fmla="*/ 381000 w 761999"/>
                  <a:gd name="connsiteY5" fmla="*/ 533552 h 533552"/>
                  <a:gd name="connsiteX6" fmla="*/ 762000 w 761999"/>
                  <a:gd name="connsiteY6" fmla="*/ 266776 h 533552"/>
                  <a:gd name="connsiteX7" fmla="*/ 381000 w 761999"/>
                  <a:gd name="connsiteY7" fmla="*/ 0 h 533552"/>
                  <a:gd name="connsiteX8" fmla="*/ 219075 w 761999"/>
                  <a:gd name="connsiteY8" fmla="*/ 104775 h 533552"/>
                  <a:gd name="connsiteX9" fmla="*/ 266700 w 761999"/>
                  <a:gd name="connsiteY9" fmla="*/ 152400 h 533552"/>
                  <a:gd name="connsiteX10" fmla="*/ 242164 w 761999"/>
                  <a:gd name="connsiteY10" fmla="*/ 207578 h 533552"/>
                  <a:gd name="connsiteX11" fmla="*/ 280187 w 761999"/>
                  <a:gd name="connsiteY11" fmla="*/ 138998 h 533552"/>
                  <a:gd name="connsiteX12" fmla="*/ 232562 w 761999"/>
                  <a:gd name="connsiteY12" fmla="*/ 91373 h 533552"/>
                  <a:gd name="connsiteX13" fmla="*/ 224885 w 761999"/>
                  <a:gd name="connsiteY13" fmla="*/ 59988 h 533552"/>
                  <a:gd name="connsiteX14" fmla="*/ 381019 w 761999"/>
                  <a:gd name="connsiteY14" fmla="*/ 19088 h 533552"/>
                  <a:gd name="connsiteX15" fmla="*/ 742969 w 761999"/>
                  <a:gd name="connsiteY15" fmla="*/ 266814 h 533552"/>
                  <a:gd name="connsiteX16" fmla="*/ 381038 w 761999"/>
                  <a:gd name="connsiteY16" fmla="*/ 514541 h 533552"/>
                  <a:gd name="connsiteX17" fmla="*/ 19088 w 761999"/>
                  <a:gd name="connsiteY17" fmla="*/ 266814 h 533552"/>
                  <a:gd name="connsiteX18" fmla="*/ 32585 w 761999"/>
                  <a:gd name="connsiteY18" fmla="*/ 197930 h 533552"/>
                  <a:gd name="connsiteX19" fmla="*/ 72904 w 761999"/>
                  <a:gd name="connsiteY19" fmla="*/ 163916 h 533552"/>
                  <a:gd name="connsiteX20" fmla="*/ 72904 w 761999"/>
                  <a:gd name="connsiteY20" fmla="*/ 163916 h 533552"/>
                  <a:gd name="connsiteX21" fmla="*/ 98174 w 761999"/>
                  <a:gd name="connsiteY21" fmla="*/ 169974 h 533552"/>
                  <a:gd name="connsiteX22" fmla="*/ 217237 w 761999"/>
                  <a:gd name="connsiteY22" fmla="*/ 221409 h 533552"/>
                  <a:gd name="connsiteX23" fmla="*/ 242164 w 761999"/>
                  <a:gd name="connsiteY23" fmla="*/ 226638 h 533552"/>
                  <a:gd name="connsiteX24" fmla="*/ 293408 w 761999"/>
                  <a:gd name="connsiteY24" fmla="*/ 194691 h 533552"/>
                  <a:gd name="connsiteX25" fmla="*/ 280187 w 761999"/>
                  <a:gd name="connsiteY25" fmla="*/ 138998 h 5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61999" h="533552">
                    <a:moveTo>
                      <a:pt x="242164" y="207578"/>
                    </a:moveTo>
                    <a:cubicBezTo>
                      <a:pt x="236185" y="207561"/>
                      <a:pt x="230275" y="206313"/>
                      <a:pt x="224800" y="203911"/>
                    </a:cubicBezTo>
                    <a:lnTo>
                      <a:pt x="105737" y="152476"/>
                    </a:lnTo>
                    <a:cubicBezTo>
                      <a:pt x="95428" y="147721"/>
                      <a:pt x="84254" y="145129"/>
                      <a:pt x="72904" y="144856"/>
                    </a:cubicBezTo>
                    <a:cubicBezTo>
                      <a:pt x="15983" y="144856"/>
                      <a:pt x="0" y="225295"/>
                      <a:pt x="0" y="266776"/>
                    </a:cubicBezTo>
                    <a:cubicBezTo>
                      <a:pt x="0" y="414414"/>
                      <a:pt x="170498" y="533552"/>
                      <a:pt x="381000" y="533552"/>
                    </a:cubicBezTo>
                    <a:cubicBezTo>
                      <a:pt x="591503" y="533552"/>
                      <a:pt x="762000" y="414490"/>
                      <a:pt x="762000" y="266776"/>
                    </a:cubicBezTo>
                    <a:cubicBezTo>
                      <a:pt x="762000" y="119063"/>
                      <a:pt x="591503" y="0"/>
                      <a:pt x="381000" y="0"/>
                    </a:cubicBezTo>
                    <a:cubicBezTo>
                      <a:pt x="164783" y="0"/>
                      <a:pt x="199073" y="84773"/>
                      <a:pt x="219075" y="104775"/>
                    </a:cubicBezTo>
                    <a:lnTo>
                      <a:pt x="266700" y="152400"/>
                    </a:lnTo>
                    <a:cubicBezTo>
                      <a:pt x="292141" y="178699"/>
                      <a:pt x="270548" y="207578"/>
                      <a:pt x="242164" y="207578"/>
                    </a:cubicBezTo>
                    <a:close/>
                    <a:moveTo>
                      <a:pt x="280187" y="138998"/>
                    </a:moveTo>
                    <a:lnTo>
                      <a:pt x="232562" y="91373"/>
                    </a:lnTo>
                    <a:cubicBezTo>
                      <a:pt x="224475" y="83092"/>
                      <a:pt x="221533" y="71067"/>
                      <a:pt x="224885" y="59988"/>
                    </a:cubicBezTo>
                    <a:cubicBezTo>
                      <a:pt x="228857" y="50397"/>
                      <a:pt x="251860" y="19088"/>
                      <a:pt x="381019" y="19088"/>
                    </a:cubicBezTo>
                    <a:cubicBezTo>
                      <a:pt x="580606" y="19088"/>
                      <a:pt x="742969" y="130216"/>
                      <a:pt x="742969" y="266814"/>
                    </a:cubicBezTo>
                    <a:cubicBezTo>
                      <a:pt x="742969" y="403412"/>
                      <a:pt x="580606" y="514541"/>
                      <a:pt x="381038" y="514541"/>
                    </a:cubicBezTo>
                    <a:cubicBezTo>
                      <a:pt x="181470" y="514541"/>
                      <a:pt x="19088" y="403412"/>
                      <a:pt x="19088" y="266814"/>
                    </a:cubicBezTo>
                    <a:cubicBezTo>
                      <a:pt x="19134" y="243200"/>
                      <a:pt x="23715" y="219815"/>
                      <a:pt x="32585" y="197930"/>
                    </a:cubicBezTo>
                    <a:cubicBezTo>
                      <a:pt x="47501" y="163982"/>
                      <a:pt x="66570" y="163916"/>
                      <a:pt x="72904" y="163916"/>
                    </a:cubicBezTo>
                    <a:lnTo>
                      <a:pt x="72904" y="163916"/>
                    </a:lnTo>
                    <a:cubicBezTo>
                      <a:pt x="81650" y="164211"/>
                      <a:pt x="90246" y="166271"/>
                      <a:pt x="98174" y="169974"/>
                    </a:cubicBezTo>
                    <a:lnTo>
                      <a:pt x="217237" y="221409"/>
                    </a:lnTo>
                    <a:cubicBezTo>
                      <a:pt x="225100" y="224842"/>
                      <a:pt x="233584" y="226623"/>
                      <a:pt x="242164" y="226638"/>
                    </a:cubicBezTo>
                    <a:cubicBezTo>
                      <a:pt x="264061" y="227063"/>
                      <a:pt x="284150" y="214539"/>
                      <a:pt x="293408" y="194691"/>
                    </a:cubicBezTo>
                    <a:cubicBezTo>
                      <a:pt x="300952" y="175180"/>
                      <a:pt x="295695" y="153037"/>
                      <a:pt x="280187" y="13899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D034D4BA-3331-9D0F-D8FC-B8E952574E37}"/>
              </a:ext>
            </a:extLst>
          </p:cNvPr>
          <p:cNvGrpSpPr/>
          <p:nvPr/>
        </p:nvGrpSpPr>
        <p:grpSpPr>
          <a:xfrm>
            <a:off x="255744" y="1548172"/>
            <a:ext cx="2011123" cy="2020868"/>
            <a:chOff x="-10798" y="1722979"/>
            <a:chExt cx="2011123" cy="202086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F8FC22-B6E4-ECDA-E77F-5C5728FCE3BC}"/>
                </a:ext>
              </a:extLst>
            </p:cNvPr>
            <p:cNvGrpSpPr/>
            <p:nvPr/>
          </p:nvGrpSpPr>
          <p:grpSpPr>
            <a:xfrm>
              <a:off x="-10798" y="1722979"/>
              <a:ext cx="2011123" cy="2020868"/>
              <a:chOff x="615079" y="1374542"/>
              <a:chExt cx="2237027" cy="2235583"/>
            </a:xfrm>
          </p:grpSpPr>
          <p:sp>
            <p:nvSpPr>
              <p:cNvPr id="255" name="Circle: Hollow 254">
                <a:extLst>
                  <a:ext uri="{FF2B5EF4-FFF2-40B4-BE49-F238E27FC236}">
                    <a16:creationId xmlns:a16="http://schemas.microsoft.com/office/drawing/2014/main" id="{F362F845-8067-4234-B048-319B652C4FC7}"/>
                  </a:ext>
                </a:extLst>
              </p:cNvPr>
              <p:cNvSpPr/>
              <p:nvPr/>
            </p:nvSpPr>
            <p:spPr>
              <a:xfrm>
                <a:off x="615079" y="1374542"/>
                <a:ext cx="2237027" cy="2235583"/>
              </a:xfrm>
              <a:prstGeom prst="donut">
                <a:avLst>
                  <a:gd name="adj" fmla="val 4815"/>
                </a:avLst>
              </a:prstGeom>
              <a:solidFill>
                <a:srgbClr val="2B353F"/>
              </a:solidFill>
              <a:ln w="123825">
                <a:noFill/>
              </a:ln>
              <a:effectLst>
                <a:innerShdw blurRad="1143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  <p:sp>
            <p:nvSpPr>
              <p:cNvPr id="256" name="Arc 255">
                <a:extLst>
                  <a:ext uri="{FF2B5EF4-FFF2-40B4-BE49-F238E27FC236}">
                    <a16:creationId xmlns:a16="http://schemas.microsoft.com/office/drawing/2014/main" id="{34B26835-6B69-486B-A2F3-08FA782C9D70}"/>
                  </a:ext>
                </a:extLst>
              </p:cNvPr>
              <p:cNvSpPr/>
              <p:nvPr/>
            </p:nvSpPr>
            <p:spPr>
              <a:xfrm>
                <a:off x="629618" y="1389082"/>
                <a:ext cx="2134861" cy="2133483"/>
              </a:xfrm>
              <a:prstGeom prst="arc">
                <a:avLst>
                  <a:gd name="adj1" fmla="val 16200000"/>
                  <a:gd name="adj2" fmla="val 13524366"/>
                </a:avLst>
              </a:prstGeom>
              <a:noFill/>
              <a:ln w="69850" cap="rnd">
                <a:gradFill flip="none" rotWithShape="1">
                  <a:gsLst>
                    <a:gs pos="0">
                      <a:srgbClr val="4BA1FC"/>
                    </a:gs>
                    <a:gs pos="100000">
                      <a:srgbClr val="48F9D5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51A3FCD0-09C8-80FE-B3E0-F863F34CF9B5}"/>
                </a:ext>
              </a:extLst>
            </p:cNvPr>
            <p:cNvSpPr txBox="1"/>
            <p:nvPr/>
          </p:nvSpPr>
          <p:spPr>
            <a:xfrm flipH="1">
              <a:off x="520875" y="2530672"/>
              <a:ext cx="967474" cy="9476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>
                  <a:solidFill>
                    <a:schemeClr val="bg1"/>
                  </a:solidFill>
                  <a:latin typeface="Montserrat Black" panose="00000A00000000000000" pitchFamily="50" charset="0"/>
                </a:rPr>
                <a:t>90%</a:t>
              </a:r>
            </a:p>
            <a:p>
              <a:pPr algn="ctr"/>
              <a:r>
                <a:rPr lang="en-US" sz="1100" b="1">
                  <a:solidFill>
                    <a:schemeClr val="bg1"/>
                  </a:solidFill>
                  <a:latin typeface="Montserrat" panose="00000300000000000000" pitchFamily="2" charset="0"/>
                </a:rPr>
                <a:t>of information </a:t>
              </a:r>
            </a:p>
            <a:p>
              <a:pPr algn="ctr"/>
              <a:r>
                <a:rPr lang="en-US" sz="1100" b="1">
                  <a:solidFill>
                    <a:schemeClr val="bg1"/>
                  </a:solidFill>
                  <a:latin typeface="Montserrat" panose="00000300000000000000" pitchFamily="2" charset="0"/>
                </a:rPr>
                <a:t>sent to the brain </a:t>
              </a:r>
            </a:p>
            <a:p>
              <a:pPr algn="ctr"/>
              <a:r>
                <a:rPr lang="en-US" sz="1100" b="1">
                  <a:solidFill>
                    <a:schemeClr val="bg1"/>
                  </a:solidFill>
                  <a:latin typeface="Montserrat" panose="00000300000000000000" pitchFamily="2" charset="0"/>
                </a:rPr>
                <a:t>is visual</a:t>
              </a:r>
              <a:endParaRPr lang="en-GB" sz="1100" b="1">
                <a:solidFill>
                  <a:schemeClr val="bg1"/>
                </a:solidFill>
                <a:latin typeface="Montserrat" panose="00000300000000000000" pitchFamily="2" charset="0"/>
              </a:endParaRPr>
            </a:p>
          </p:txBody>
        </p:sp>
        <p:grpSp>
          <p:nvGrpSpPr>
            <p:cNvPr id="265" name="Graphic 263" descr="Brain in head outline">
              <a:extLst>
                <a:ext uri="{FF2B5EF4-FFF2-40B4-BE49-F238E27FC236}">
                  <a16:creationId xmlns:a16="http://schemas.microsoft.com/office/drawing/2014/main" id="{3ED2517E-34C0-199A-F529-3D445C9F090A}"/>
                </a:ext>
              </a:extLst>
            </p:cNvPr>
            <p:cNvGrpSpPr/>
            <p:nvPr/>
          </p:nvGrpSpPr>
          <p:grpSpPr>
            <a:xfrm>
              <a:off x="750981" y="1928491"/>
              <a:ext cx="487563" cy="534646"/>
              <a:chOff x="4248126" y="2183866"/>
              <a:chExt cx="648029" cy="768883"/>
            </a:xfr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</p:grpSpPr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2478A26-3FD5-205A-2E7B-FCE6707B6D45}"/>
                  </a:ext>
                </a:extLst>
              </p:cNvPr>
              <p:cNvSpPr/>
              <p:nvPr/>
            </p:nvSpPr>
            <p:spPr>
              <a:xfrm>
                <a:off x="4248126" y="2183866"/>
                <a:ext cx="648029" cy="768883"/>
              </a:xfrm>
              <a:custGeom>
                <a:avLst/>
                <a:gdLst>
                  <a:gd name="connsiteX0" fmla="*/ 286455 w 648029"/>
                  <a:gd name="connsiteY0" fmla="*/ 19050 h 768883"/>
                  <a:gd name="connsiteX1" fmla="*/ 553859 w 648029"/>
                  <a:gd name="connsiteY1" fmla="*/ 285939 h 768883"/>
                  <a:gd name="connsiteX2" fmla="*/ 553658 w 648029"/>
                  <a:gd name="connsiteY2" fmla="*/ 296571 h 768883"/>
                  <a:gd name="connsiteX3" fmla="*/ 553646 w 648029"/>
                  <a:gd name="connsiteY3" fmla="*/ 296917 h 768883"/>
                  <a:gd name="connsiteX4" fmla="*/ 553646 w 648029"/>
                  <a:gd name="connsiteY4" fmla="*/ 307112 h 768883"/>
                  <a:gd name="connsiteX5" fmla="*/ 556180 w 648029"/>
                  <a:gd name="connsiteY5" fmla="*/ 311521 h 768883"/>
                  <a:gd name="connsiteX6" fmla="*/ 621903 w 648029"/>
                  <a:gd name="connsiteY6" fmla="*/ 425853 h 768883"/>
                  <a:gd name="connsiteX7" fmla="*/ 622157 w 648029"/>
                  <a:gd name="connsiteY7" fmla="*/ 426295 h 768883"/>
                  <a:gd name="connsiteX8" fmla="*/ 622435 w 648029"/>
                  <a:gd name="connsiteY8" fmla="*/ 426723 h 768883"/>
                  <a:gd name="connsiteX9" fmla="*/ 627252 w 648029"/>
                  <a:gd name="connsiteY9" fmla="*/ 453496 h 768883"/>
                  <a:gd name="connsiteX10" fmla="*/ 613308 w 648029"/>
                  <a:gd name="connsiteY10" fmla="*/ 464002 h 768883"/>
                  <a:gd name="connsiteX11" fmla="*/ 553646 w 648029"/>
                  <a:gd name="connsiteY11" fmla="*/ 464002 h 768883"/>
                  <a:gd name="connsiteX12" fmla="*/ 553646 w 648029"/>
                  <a:gd name="connsiteY12" fmla="*/ 540218 h 768883"/>
                  <a:gd name="connsiteX13" fmla="*/ 526836 w 648029"/>
                  <a:gd name="connsiteY13" fmla="*/ 607732 h 768883"/>
                  <a:gd name="connsiteX14" fmla="*/ 460295 w 648029"/>
                  <a:gd name="connsiteY14" fmla="*/ 635499 h 768883"/>
                  <a:gd name="connsiteX15" fmla="*/ 394572 w 648029"/>
                  <a:gd name="connsiteY15" fmla="*/ 635499 h 768883"/>
                  <a:gd name="connsiteX16" fmla="*/ 394572 w 648029"/>
                  <a:gd name="connsiteY16" fmla="*/ 749834 h 768883"/>
                  <a:gd name="connsiteX17" fmla="*/ 131665 w 648029"/>
                  <a:gd name="connsiteY17" fmla="*/ 749834 h 768883"/>
                  <a:gd name="connsiteX18" fmla="*/ 131665 w 648029"/>
                  <a:gd name="connsiteY18" fmla="*/ 518485 h 768883"/>
                  <a:gd name="connsiteX19" fmla="*/ 124271 w 648029"/>
                  <a:gd name="connsiteY19" fmla="*/ 512764 h 768883"/>
                  <a:gd name="connsiteX20" fmla="*/ 19264 w 648029"/>
                  <a:gd name="connsiteY20" fmla="*/ 297264 h 768883"/>
                  <a:gd name="connsiteX21" fmla="*/ 19264 w 648029"/>
                  <a:gd name="connsiteY21" fmla="*/ 296920 h 768883"/>
                  <a:gd name="connsiteX22" fmla="*/ 19252 w 648029"/>
                  <a:gd name="connsiteY22" fmla="*/ 296573 h 768883"/>
                  <a:gd name="connsiteX23" fmla="*/ 275822 w 648029"/>
                  <a:gd name="connsiteY23" fmla="*/ 19252 h 768883"/>
                  <a:gd name="connsiteX24" fmla="*/ 286455 w 648029"/>
                  <a:gd name="connsiteY24" fmla="*/ 19050 h 768883"/>
                  <a:gd name="connsiteX25" fmla="*/ 286455 w 648029"/>
                  <a:gd name="connsiteY25" fmla="*/ 0 h 768883"/>
                  <a:gd name="connsiteX26" fmla="*/ 0 w 648029"/>
                  <a:gd name="connsiteY26" fmla="*/ 285939 h 768883"/>
                  <a:gd name="connsiteX27" fmla="*/ 214 w 648029"/>
                  <a:gd name="connsiteY27" fmla="*/ 297264 h 768883"/>
                  <a:gd name="connsiteX28" fmla="*/ 112615 w 648029"/>
                  <a:gd name="connsiteY28" fmla="*/ 527834 h 768883"/>
                  <a:gd name="connsiteX29" fmla="*/ 112615 w 648029"/>
                  <a:gd name="connsiteY29" fmla="*/ 768884 h 768883"/>
                  <a:gd name="connsiteX30" fmla="*/ 413620 w 648029"/>
                  <a:gd name="connsiteY30" fmla="*/ 768884 h 768883"/>
                  <a:gd name="connsiteX31" fmla="*/ 413620 w 648029"/>
                  <a:gd name="connsiteY31" fmla="*/ 654551 h 768883"/>
                  <a:gd name="connsiteX32" fmla="*/ 460293 w 648029"/>
                  <a:gd name="connsiteY32" fmla="*/ 654551 h 768883"/>
                  <a:gd name="connsiteX33" fmla="*/ 540303 w 648029"/>
                  <a:gd name="connsiteY33" fmla="*/ 621204 h 768883"/>
                  <a:gd name="connsiteX34" fmla="*/ 572688 w 648029"/>
                  <a:gd name="connsiteY34" fmla="*/ 540221 h 768883"/>
                  <a:gd name="connsiteX35" fmla="*/ 572688 w 648029"/>
                  <a:gd name="connsiteY35" fmla="*/ 483055 h 768883"/>
                  <a:gd name="connsiteX36" fmla="*/ 614598 w 648029"/>
                  <a:gd name="connsiteY36" fmla="*/ 483055 h 768883"/>
                  <a:gd name="connsiteX37" fmla="*/ 638410 w 648029"/>
                  <a:gd name="connsiteY37" fmla="*/ 416361 h 768883"/>
                  <a:gd name="connsiteX38" fmla="*/ 572688 w 648029"/>
                  <a:gd name="connsiteY38" fmla="*/ 302028 h 768883"/>
                  <a:gd name="connsiteX39" fmla="*/ 572688 w 648029"/>
                  <a:gd name="connsiteY39" fmla="*/ 297266 h 768883"/>
                  <a:gd name="connsiteX40" fmla="*/ 297774 w 648029"/>
                  <a:gd name="connsiteY40" fmla="*/ 214 h 768883"/>
                  <a:gd name="connsiteX41" fmla="*/ 286455 w 648029"/>
                  <a:gd name="connsiteY41" fmla="*/ 0 h 768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8029" h="768883">
                    <a:moveTo>
                      <a:pt x="286455" y="19050"/>
                    </a:moveTo>
                    <a:cubicBezTo>
                      <a:pt x="433996" y="18908"/>
                      <a:pt x="553717" y="138398"/>
                      <a:pt x="553859" y="285939"/>
                    </a:cubicBezTo>
                    <a:cubicBezTo>
                      <a:pt x="553863" y="289484"/>
                      <a:pt x="553795" y="293028"/>
                      <a:pt x="553658" y="296571"/>
                    </a:cubicBezTo>
                    <a:lnTo>
                      <a:pt x="553646" y="296917"/>
                    </a:lnTo>
                    <a:lnTo>
                      <a:pt x="553646" y="307112"/>
                    </a:lnTo>
                    <a:lnTo>
                      <a:pt x="556180" y="311521"/>
                    </a:lnTo>
                    <a:lnTo>
                      <a:pt x="621903" y="425853"/>
                    </a:lnTo>
                    <a:lnTo>
                      <a:pt x="622157" y="426295"/>
                    </a:lnTo>
                    <a:lnTo>
                      <a:pt x="622435" y="426723"/>
                    </a:lnTo>
                    <a:cubicBezTo>
                      <a:pt x="628622" y="434186"/>
                      <a:pt x="630450" y="444344"/>
                      <a:pt x="627252" y="453496"/>
                    </a:cubicBezTo>
                    <a:cubicBezTo>
                      <a:pt x="624559" y="459032"/>
                      <a:pt x="619373" y="462940"/>
                      <a:pt x="613308" y="464002"/>
                    </a:cubicBezTo>
                    <a:lnTo>
                      <a:pt x="553646" y="464002"/>
                    </a:lnTo>
                    <a:lnTo>
                      <a:pt x="553646" y="540218"/>
                    </a:lnTo>
                    <a:cubicBezTo>
                      <a:pt x="553748" y="565337"/>
                      <a:pt x="544143" y="589526"/>
                      <a:pt x="526836" y="607732"/>
                    </a:cubicBezTo>
                    <a:cubicBezTo>
                      <a:pt x="509256" y="625505"/>
                      <a:pt x="485294" y="635504"/>
                      <a:pt x="460295" y="635499"/>
                    </a:cubicBezTo>
                    <a:lnTo>
                      <a:pt x="394572" y="635499"/>
                    </a:lnTo>
                    <a:lnTo>
                      <a:pt x="394572" y="749834"/>
                    </a:lnTo>
                    <a:lnTo>
                      <a:pt x="131665" y="749834"/>
                    </a:lnTo>
                    <a:lnTo>
                      <a:pt x="131665" y="518485"/>
                    </a:lnTo>
                    <a:lnTo>
                      <a:pt x="124271" y="512764"/>
                    </a:lnTo>
                    <a:cubicBezTo>
                      <a:pt x="57580" y="461235"/>
                      <a:pt x="18748" y="381541"/>
                      <a:pt x="19264" y="297264"/>
                    </a:cubicBezTo>
                    <a:lnTo>
                      <a:pt x="19264" y="296920"/>
                    </a:lnTo>
                    <a:lnTo>
                      <a:pt x="19252" y="296573"/>
                    </a:lnTo>
                    <a:cubicBezTo>
                      <a:pt x="13522" y="149144"/>
                      <a:pt x="128392" y="24982"/>
                      <a:pt x="275822" y="19252"/>
                    </a:cubicBezTo>
                    <a:cubicBezTo>
                      <a:pt x="279365" y="19114"/>
                      <a:pt x="282910" y="19047"/>
                      <a:pt x="286455" y="19050"/>
                    </a:cubicBezTo>
                    <a:moveTo>
                      <a:pt x="286455" y="0"/>
                    </a:moveTo>
                    <a:cubicBezTo>
                      <a:pt x="128393" y="-142"/>
                      <a:pt x="143" y="127877"/>
                      <a:pt x="0" y="285939"/>
                    </a:cubicBezTo>
                    <a:cubicBezTo>
                      <a:pt x="-3" y="289715"/>
                      <a:pt x="69" y="293491"/>
                      <a:pt x="214" y="297264"/>
                    </a:cubicBezTo>
                    <a:cubicBezTo>
                      <a:pt x="-156" y="387405"/>
                      <a:pt x="41377" y="472601"/>
                      <a:pt x="112615" y="527834"/>
                    </a:cubicBezTo>
                    <a:lnTo>
                      <a:pt x="112615" y="768884"/>
                    </a:lnTo>
                    <a:lnTo>
                      <a:pt x="413620" y="768884"/>
                    </a:lnTo>
                    <a:lnTo>
                      <a:pt x="413620" y="654551"/>
                    </a:lnTo>
                    <a:lnTo>
                      <a:pt x="460293" y="654551"/>
                    </a:lnTo>
                    <a:cubicBezTo>
                      <a:pt x="490332" y="654497"/>
                      <a:pt x="519116" y="642500"/>
                      <a:pt x="540303" y="621204"/>
                    </a:cubicBezTo>
                    <a:cubicBezTo>
                      <a:pt x="561200" y="599437"/>
                      <a:pt x="572814" y="570395"/>
                      <a:pt x="572688" y="540221"/>
                    </a:cubicBezTo>
                    <a:lnTo>
                      <a:pt x="572688" y="483055"/>
                    </a:lnTo>
                    <a:lnTo>
                      <a:pt x="614598" y="483055"/>
                    </a:lnTo>
                    <a:cubicBezTo>
                      <a:pt x="639363" y="480197"/>
                      <a:pt x="661270" y="451613"/>
                      <a:pt x="638410" y="416361"/>
                    </a:cubicBezTo>
                    <a:lnTo>
                      <a:pt x="572688" y="302028"/>
                    </a:lnTo>
                    <a:lnTo>
                      <a:pt x="572688" y="297266"/>
                    </a:lnTo>
                    <a:cubicBezTo>
                      <a:pt x="578801" y="139322"/>
                      <a:pt x="455718" y="6327"/>
                      <a:pt x="297774" y="214"/>
                    </a:cubicBezTo>
                    <a:cubicBezTo>
                      <a:pt x="294003" y="68"/>
                      <a:pt x="290229" y="-3"/>
                      <a:pt x="2864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5A98C5F8-41F4-EBE3-EF62-63F6CE3FB7C0}"/>
                  </a:ext>
                </a:extLst>
              </p:cNvPr>
              <p:cNvSpPr/>
              <p:nvPr/>
            </p:nvSpPr>
            <p:spPr>
              <a:xfrm>
                <a:off x="4365764" y="2304247"/>
                <a:ext cx="323804" cy="331305"/>
              </a:xfrm>
              <a:custGeom>
                <a:avLst/>
                <a:gdLst>
                  <a:gd name="connsiteX0" fmla="*/ 320637 w 323804"/>
                  <a:gd name="connsiteY0" fmla="*/ 91704 h 331305"/>
                  <a:gd name="connsiteX1" fmla="*/ 321373 w 323804"/>
                  <a:gd name="connsiteY1" fmla="*/ 78254 h 331305"/>
                  <a:gd name="connsiteX2" fmla="*/ 308043 w 323804"/>
                  <a:gd name="connsiteY2" fmla="*/ 77412 h 331305"/>
                  <a:gd name="connsiteX3" fmla="*/ 288979 w 323804"/>
                  <a:gd name="connsiteY3" fmla="*/ 86969 h 331305"/>
                  <a:gd name="connsiteX4" fmla="*/ 236512 w 323804"/>
                  <a:gd name="connsiteY4" fmla="*/ 79139 h 331305"/>
                  <a:gd name="connsiteX5" fmla="*/ 222766 w 323804"/>
                  <a:gd name="connsiteY5" fmla="*/ 68790 h 331305"/>
                  <a:gd name="connsiteX6" fmla="*/ 260153 w 323804"/>
                  <a:gd name="connsiteY6" fmla="*/ 34833 h 331305"/>
                  <a:gd name="connsiteX7" fmla="*/ 256036 w 323804"/>
                  <a:gd name="connsiteY7" fmla="*/ 22007 h 331305"/>
                  <a:gd name="connsiteX8" fmla="*/ 243209 w 323804"/>
                  <a:gd name="connsiteY8" fmla="*/ 26123 h 331305"/>
                  <a:gd name="connsiteX9" fmla="*/ 211760 w 323804"/>
                  <a:gd name="connsiteY9" fmla="*/ 52534 h 331305"/>
                  <a:gd name="connsiteX10" fmla="*/ 151717 w 323804"/>
                  <a:gd name="connsiteY10" fmla="*/ 54022 h 331305"/>
                  <a:gd name="connsiteX11" fmla="*/ 138659 w 323804"/>
                  <a:gd name="connsiteY11" fmla="*/ 50910 h 331305"/>
                  <a:gd name="connsiteX12" fmla="*/ 156080 w 323804"/>
                  <a:gd name="connsiteY12" fmla="*/ 16378 h 331305"/>
                  <a:gd name="connsiteX13" fmla="*/ 155949 w 323804"/>
                  <a:gd name="connsiteY13" fmla="*/ 9435 h 331305"/>
                  <a:gd name="connsiteX14" fmla="*/ 146424 w 323804"/>
                  <a:gd name="connsiteY14" fmla="*/ 0 h 331305"/>
                  <a:gd name="connsiteX15" fmla="*/ 146335 w 323804"/>
                  <a:gd name="connsiteY15" fmla="*/ 0 h 331305"/>
                  <a:gd name="connsiteX16" fmla="*/ 136899 w 323804"/>
                  <a:gd name="connsiteY16" fmla="*/ 9613 h 331305"/>
                  <a:gd name="connsiteX17" fmla="*/ 137039 w 323804"/>
                  <a:gd name="connsiteY17" fmla="*/ 16895 h 331305"/>
                  <a:gd name="connsiteX18" fmla="*/ 126667 w 323804"/>
                  <a:gd name="connsiteY18" fmla="*/ 36182 h 331305"/>
                  <a:gd name="connsiteX19" fmla="*/ 99134 w 323804"/>
                  <a:gd name="connsiteY19" fmla="*/ 47717 h 331305"/>
                  <a:gd name="connsiteX20" fmla="*/ 92339 w 323804"/>
                  <a:gd name="connsiteY20" fmla="*/ 49997 h 331305"/>
                  <a:gd name="connsiteX21" fmla="*/ 84719 w 323804"/>
                  <a:gd name="connsiteY21" fmla="*/ 36739 h 331305"/>
                  <a:gd name="connsiteX22" fmla="*/ 61153 w 323804"/>
                  <a:gd name="connsiteY22" fmla="*/ 22077 h 331305"/>
                  <a:gd name="connsiteX23" fmla="*/ 49456 w 323804"/>
                  <a:gd name="connsiteY23" fmla="*/ 28757 h 331305"/>
                  <a:gd name="connsiteX24" fmla="*/ 56136 w 323804"/>
                  <a:gd name="connsiteY24" fmla="*/ 40455 h 331305"/>
                  <a:gd name="connsiteX25" fmla="*/ 56288 w 323804"/>
                  <a:gd name="connsiteY25" fmla="*/ 40495 h 331305"/>
                  <a:gd name="connsiteX26" fmla="*/ 70180 w 323804"/>
                  <a:gd name="connsiteY26" fmla="*/ 49045 h 331305"/>
                  <a:gd name="connsiteX27" fmla="*/ 74670 w 323804"/>
                  <a:gd name="connsiteY27" fmla="*/ 57097 h 331305"/>
                  <a:gd name="connsiteX28" fmla="*/ 54702 w 323804"/>
                  <a:gd name="connsiteY28" fmla="*/ 70146 h 331305"/>
                  <a:gd name="connsiteX29" fmla="*/ 32544 w 323804"/>
                  <a:gd name="connsiteY29" fmla="*/ 109525 h 331305"/>
                  <a:gd name="connsiteX30" fmla="*/ 28234 w 323804"/>
                  <a:gd name="connsiteY30" fmla="*/ 104981 h 331305"/>
                  <a:gd name="connsiteX31" fmla="*/ 18983 w 323804"/>
                  <a:gd name="connsiteY31" fmla="*/ 77099 h 331305"/>
                  <a:gd name="connsiteX32" fmla="*/ 8392 w 323804"/>
                  <a:gd name="connsiteY32" fmla="*/ 68775 h 331305"/>
                  <a:gd name="connsiteX33" fmla="*/ 69 w 323804"/>
                  <a:gd name="connsiteY33" fmla="*/ 79366 h 331305"/>
                  <a:gd name="connsiteX34" fmla="*/ 12975 w 323804"/>
                  <a:gd name="connsiteY34" fmla="*/ 116382 h 331305"/>
                  <a:gd name="connsiteX35" fmla="*/ 31699 w 323804"/>
                  <a:gd name="connsiteY35" fmla="*/ 133009 h 331305"/>
                  <a:gd name="connsiteX36" fmla="*/ 44177 w 323804"/>
                  <a:gd name="connsiteY36" fmla="*/ 172347 h 331305"/>
                  <a:gd name="connsiteX37" fmla="*/ 33699 w 323804"/>
                  <a:gd name="connsiteY37" fmla="*/ 183111 h 331305"/>
                  <a:gd name="connsiteX38" fmla="*/ 20017 w 323804"/>
                  <a:gd name="connsiteY38" fmla="*/ 193145 h 331305"/>
                  <a:gd name="connsiteX39" fmla="*/ 17796 w 323804"/>
                  <a:gd name="connsiteY39" fmla="*/ 206432 h 331305"/>
                  <a:gd name="connsiteX40" fmla="*/ 30690 w 323804"/>
                  <a:gd name="connsiteY40" fmla="*/ 208918 h 331305"/>
                  <a:gd name="connsiteX41" fmla="*/ 45758 w 323804"/>
                  <a:gd name="connsiteY41" fmla="*/ 197849 h 331305"/>
                  <a:gd name="connsiteX42" fmla="*/ 56177 w 323804"/>
                  <a:gd name="connsiteY42" fmla="*/ 187521 h 331305"/>
                  <a:gd name="connsiteX43" fmla="*/ 72050 w 323804"/>
                  <a:gd name="connsiteY43" fmla="*/ 199643 h 331305"/>
                  <a:gd name="connsiteX44" fmla="*/ 102816 w 323804"/>
                  <a:gd name="connsiteY44" fmla="*/ 232285 h 331305"/>
                  <a:gd name="connsiteX45" fmla="*/ 105039 w 323804"/>
                  <a:gd name="connsiteY45" fmla="*/ 255105 h 331305"/>
                  <a:gd name="connsiteX46" fmla="*/ 105118 w 323804"/>
                  <a:gd name="connsiteY46" fmla="*/ 331305 h 331305"/>
                  <a:gd name="connsiteX47" fmla="*/ 124168 w 323804"/>
                  <a:gd name="connsiteY47" fmla="*/ 331284 h 331305"/>
                  <a:gd name="connsiteX48" fmla="*/ 124089 w 323804"/>
                  <a:gd name="connsiteY48" fmla="*/ 255100 h 331305"/>
                  <a:gd name="connsiteX49" fmla="*/ 121196 w 323804"/>
                  <a:gd name="connsiteY49" fmla="*/ 227272 h 331305"/>
                  <a:gd name="connsiteX50" fmla="*/ 82980 w 323804"/>
                  <a:gd name="connsiteY50" fmla="*/ 184029 h 331305"/>
                  <a:gd name="connsiteX51" fmla="*/ 66406 w 323804"/>
                  <a:gd name="connsiteY51" fmla="*/ 170758 h 331305"/>
                  <a:gd name="connsiteX52" fmla="*/ 55550 w 323804"/>
                  <a:gd name="connsiteY52" fmla="*/ 152711 h 331305"/>
                  <a:gd name="connsiteX53" fmla="*/ 72893 w 323804"/>
                  <a:gd name="connsiteY53" fmla="*/ 148351 h 331305"/>
                  <a:gd name="connsiteX54" fmla="*/ 91454 w 323804"/>
                  <a:gd name="connsiteY54" fmla="*/ 148414 h 331305"/>
                  <a:gd name="connsiteX55" fmla="*/ 101593 w 323804"/>
                  <a:gd name="connsiteY55" fmla="*/ 139545 h 331305"/>
                  <a:gd name="connsiteX56" fmla="*/ 92724 w 323804"/>
                  <a:gd name="connsiteY56" fmla="*/ 129406 h 331305"/>
                  <a:gd name="connsiteX57" fmla="*/ 70391 w 323804"/>
                  <a:gd name="connsiteY57" fmla="*/ 129467 h 331305"/>
                  <a:gd name="connsiteX58" fmla="*/ 50960 w 323804"/>
                  <a:gd name="connsiteY58" fmla="*/ 134192 h 331305"/>
                  <a:gd name="connsiteX59" fmla="*/ 50307 w 323804"/>
                  <a:gd name="connsiteY59" fmla="*/ 121755 h 331305"/>
                  <a:gd name="connsiteX60" fmla="*/ 67381 w 323804"/>
                  <a:gd name="connsiteY60" fmla="*/ 84364 h 331305"/>
                  <a:gd name="connsiteX61" fmla="*/ 90300 w 323804"/>
                  <a:gd name="connsiteY61" fmla="*/ 70749 h 331305"/>
                  <a:gd name="connsiteX62" fmla="*/ 104737 w 323804"/>
                  <a:gd name="connsiteY62" fmla="*/ 65926 h 331305"/>
                  <a:gd name="connsiteX63" fmla="*/ 112114 w 323804"/>
                  <a:gd name="connsiteY63" fmla="*/ 63600 h 331305"/>
                  <a:gd name="connsiteX64" fmla="*/ 134623 w 323804"/>
                  <a:gd name="connsiteY64" fmla="*/ 69537 h 331305"/>
                  <a:gd name="connsiteX65" fmla="*/ 147585 w 323804"/>
                  <a:gd name="connsiteY65" fmla="*/ 101056 h 331305"/>
                  <a:gd name="connsiteX66" fmla="*/ 137628 w 323804"/>
                  <a:gd name="connsiteY66" fmla="*/ 135480 h 331305"/>
                  <a:gd name="connsiteX67" fmla="*/ 128735 w 323804"/>
                  <a:gd name="connsiteY67" fmla="*/ 145795 h 331305"/>
                  <a:gd name="connsiteX68" fmla="*/ 127867 w 323804"/>
                  <a:gd name="connsiteY68" fmla="*/ 159238 h 331305"/>
                  <a:gd name="connsiteX69" fmla="*/ 141310 w 323804"/>
                  <a:gd name="connsiteY69" fmla="*/ 160106 h 331305"/>
                  <a:gd name="connsiteX70" fmla="*/ 141441 w 323804"/>
                  <a:gd name="connsiteY70" fmla="*/ 159988 h 331305"/>
                  <a:gd name="connsiteX71" fmla="*/ 153129 w 323804"/>
                  <a:gd name="connsiteY71" fmla="*/ 146557 h 331305"/>
                  <a:gd name="connsiteX72" fmla="*/ 156548 w 323804"/>
                  <a:gd name="connsiteY72" fmla="*/ 140960 h 331305"/>
                  <a:gd name="connsiteX73" fmla="*/ 183694 w 323804"/>
                  <a:gd name="connsiteY73" fmla="*/ 135474 h 331305"/>
                  <a:gd name="connsiteX74" fmla="*/ 202302 w 323804"/>
                  <a:gd name="connsiteY74" fmla="*/ 126780 h 331305"/>
                  <a:gd name="connsiteX75" fmla="*/ 205112 w 323804"/>
                  <a:gd name="connsiteY75" fmla="*/ 113606 h 331305"/>
                  <a:gd name="connsiteX76" fmla="*/ 192117 w 323804"/>
                  <a:gd name="connsiteY76" fmla="*/ 110682 h 331305"/>
                  <a:gd name="connsiteX77" fmla="*/ 178011 w 323804"/>
                  <a:gd name="connsiteY77" fmla="*/ 117294 h 331305"/>
                  <a:gd name="connsiteX78" fmla="*/ 164311 w 323804"/>
                  <a:gd name="connsiteY78" fmla="*/ 120335 h 331305"/>
                  <a:gd name="connsiteX79" fmla="*/ 166635 w 323804"/>
                  <a:gd name="connsiteY79" fmla="*/ 101062 h 331305"/>
                  <a:gd name="connsiteX80" fmla="*/ 159849 w 323804"/>
                  <a:gd name="connsiteY80" fmla="*/ 74691 h 331305"/>
                  <a:gd name="connsiteX81" fmla="*/ 180251 w 323804"/>
                  <a:gd name="connsiteY81" fmla="*/ 76050 h 331305"/>
                  <a:gd name="connsiteX82" fmla="*/ 200911 w 323804"/>
                  <a:gd name="connsiteY82" fmla="*/ 74445 h 331305"/>
                  <a:gd name="connsiteX83" fmla="*/ 227276 w 323804"/>
                  <a:gd name="connsiteY83" fmla="*/ 95803 h 331305"/>
                  <a:gd name="connsiteX84" fmla="*/ 245564 w 323804"/>
                  <a:gd name="connsiteY84" fmla="*/ 102947 h 331305"/>
                  <a:gd name="connsiteX85" fmla="*/ 245704 w 323804"/>
                  <a:gd name="connsiteY85" fmla="*/ 103052 h 331305"/>
                  <a:gd name="connsiteX86" fmla="*/ 281293 w 323804"/>
                  <a:gd name="connsiteY86" fmla="*/ 126179 h 331305"/>
                  <a:gd name="connsiteX87" fmla="*/ 295036 w 323804"/>
                  <a:gd name="connsiteY87" fmla="*/ 158430 h 331305"/>
                  <a:gd name="connsiteX88" fmla="*/ 304501 w 323804"/>
                  <a:gd name="connsiteY88" fmla="*/ 167955 h 331305"/>
                  <a:gd name="connsiteX89" fmla="*/ 304561 w 323804"/>
                  <a:gd name="connsiteY89" fmla="*/ 167955 h 331305"/>
                  <a:gd name="connsiteX90" fmla="*/ 314086 w 323804"/>
                  <a:gd name="connsiteY90" fmla="*/ 158493 h 331305"/>
                  <a:gd name="connsiteX91" fmla="*/ 295646 w 323804"/>
                  <a:gd name="connsiteY91" fmla="*/ 113656 h 331305"/>
                  <a:gd name="connsiteX92" fmla="*/ 287802 w 323804"/>
                  <a:gd name="connsiteY92" fmla="*/ 106354 h 331305"/>
                  <a:gd name="connsiteX93" fmla="*/ 292716 w 323804"/>
                  <a:gd name="connsiteY93" fmla="*/ 105650 h 331305"/>
                  <a:gd name="connsiteX94" fmla="*/ 320637 w 323804"/>
                  <a:gd name="connsiteY94" fmla="*/ 91704 h 331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23804" h="331305">
                    <a:moveTo>
                      <a:pt x="320637" y="91704"/>
                    </a:moveTo>
                    <a:cubicBezTo>
                      <a:pt x="324555" y="88193"/>
                      <a:pt x="324884" y="82171"/>
                      <a:pt x="321373" y="78254"/>
                    </a:cubicBezTo>
                    <a:cubicBezTo>
                      <a:pt x="317904" y="74384"/>
                      <a:pt x="311972" y="74008"/>
                      <a:pt x="308043" y="77412"/>
                    </a:cubicBezTo>
                    <a:cubicBezTo>
                      <a:pt x="302494" y="81999"/>
                      <a:pt x="295975" y="85267"/>
                      <a:pt x="288979" y="86969"/>
                    </a:cubicBezTo>
                    <a:cubicBezTo>
                      <a:pt x="271102" y="89990"/>
                      <a:pt x="252728" y="87248"/>
                      <a:pt x="236512" y="79139"/>
                    </a:cubicBezTo>
                    <a:cubicBezTo>
                      <a:pt x="231606" y="76143"/>
                      <a:pt x="227003" y="72677"/>
                      <a:pt x="222766" y="68790"/>
                    </a:cubicBezTo>
                    <a:cubicBezTo>
                      <a:pt x="238605" y="61863"/>
                      <a:pt x="251738" y="49935"/>
                      <a:pt x="260153" y="34833"/>
                    </a:cubicBezTo>
                    <a:cubicBezTo>
                      <a:pt x="262558" y="30154"/>
                      <a:pt x="260715" y="24412"/>
                      <a:pt x="256036" y="22007"/>
                    </a:cubicBezTo>
                    <a:cubicBezTo>
                      <a:pt x="251357" y="19601"/>
                      <a:pt x="245615" y="21445"/>
                      <a:pt x="243209" y="26123"/>
                    </a:cubicBezTo>
                    <a:cubicBezTo>
                      <a:pt x="236198" y="38385"/>
                      <a:pt x="225049" y="47748"/>
                      <a:pt x="211760" y="52534"/>
                    </a:cubicBezTo>
                    <a:cubicBezTo>
                      <a:pt x="192166" y="57914"/>
                      <a:pt x="171554" y="58424"/>
                      <a:pt x="151717" y="54022"/>
                    </a:cubicBezTo>
                    <a:cubicBezTo>
                      <a:pt x="148002" y="53227"/>
                      <a:pt x="143349" y="52094"/>
                      <a:pt x="138659" y="50910"/>
                    </a:cubicBezTo>
                    <a:cubicBezTo>
                      <a:pt x="149384" y="42622"/>
                      <a:pt x="155787" y="29929"/>
                      <a:pt x="156080" y="16378"/>
                    </a:cubicBezTo>
                    <a:cubicBezTo>
                      <a:pt x="155984" y="12834"/>
                      <a:pt x="155949" y="9467"/>
                      <a:pt x="155949" y="9435"/>
                    </a:cubicBezTo>
                    <a:cubicBezTo>
                      <a:pt x="155900" y="4209"/>
                      <a:pt x="151649" y="0"/>
                      <a:pt x="146424" y="0"/>
                    </a:cubicBezTo>
                    <a:lnTo>
                      <a:pt x="146335" y="0"/>
                    </a:lnTo>
                    <a:cubicBezTo>
                      <a:pt x="141075" y="49"/>
                      <a:pt x="136850" y="4352"/>
                      <a:pt x="136899" y="9613"/>
                    </a:cubicBezTo>
                    <a:cubicBezTo>
                      <a:pt x="136899" y="9613"/>
                      <a:pt x="136931" y="13171"/>
                      <a:pt x="137039" y="16895"/>
                    </a:cubicBezTo>
                    <a:cubicBezTo>
                      <a:pt x="136568" y="24531"/>
                      <a:pt x="132779" y="31578"/>
                      <a:pt x="126667" y="36182"/>
                    </a:cubicBezTo>
                    <a:cubicBezTo>
                      <a:pt x="118145" y="41435"/>
                      <a:pt x="108856" y="45327"/>
                      <a:pt x="99134" y="47717"/>
                    </a:cubicBezTo>
                    <a:cubicBezTo>
                      <a:pt x="96814" y="48432"/>
                      <a:pt x="94623" y="49259"/>
                      <a:pt x="92339" y="49997"/>
                    </a:cubicBezTo>
                    <a:cubicBezTo>
                      <a:pt x="90533" y="45194"/>
                      <a:pt x="87960" y="40717"/>
                      <a:pt x="84719" y="36739"/>
                    </a:cubicBezTo>
                    <a:cubicBezTo>
                      <a:pt x="78394" y="29739"/>
                      <a:pt x="70228" y="24658"/>
                      <a:pt x="61153" y="22077"/>
                    </a:cubicBezTo>
                    <a:cubicBezTo>
                      <a:pt x="56078" y="20691"/>
                      <a:pt x="50842" y="23682"/>
                      <a:pt x="49456" y="28757"/>
                    </a:cubicBezTo>
                    <a:cubicBezTo>
                      <a:pt x="48070" y="33832"/>
                      <a:pt x="51061" y="39069"/>
                      <a:pt x="56136" y="40455"/>
                    </a:cubicBezTo>
                    <a:cubicBezTo>
                      <a:pt x="56186" y="40468"/>
                      <a:pt x="56238" y="40481"/>
                      <a:pt x="56288" y="40495"/>
                    </a:cubicBezTo>
                    <a:cubicBezTo>
                      <a:pt x="61574" y="42108"/>
                      <a:pt x="66359" y="45052"/>
                      <a:pt x="70180" y="49045"/>
                    </a:cubicBezTo>
                    <a:cubicBezTo>
                      <a:pt x="72097" y="51472"/>
                      <a:pt x="73612" y="54191"/>
                      <a:pt x="74670" y="57097"/>
                    </a:cubicBezTo>
                    <a:cubicBezTo>
                      <a:pt x="67574" y="60732"/>
                      <a:pt x="60881" y="65106"/>
                      <a:pt x="54702" y="70146"/>
                    </a:cubicBezTo>
                    <a:cubicBezTo>
                      <a:pt x="43180" y="80473"/>
                      <a:pt x="35390" y="94317"/>
                      <a:pt x="32544" y="109525"/>
                    </a:cubicBezTo>
                    <a:cubicBezTo>
                      <a:pt x="30974" y="108142"/>
                      <a:pt x="29531" y="106622"/>
                      <a:pt x="28234" y="104981"/>
                    </a:cubicBezTo>
                    <a:cubicBezTo>
                      <a:pt x="23240" y="96433"/>
                      <a:pt x="20089" y="86937"/>
                      <a:pt x="18983" y="77099"/>
                    </a:cubicBezTo>
                    <a:cubicBezTo>
                      <a:pt x="18358" y="71876"/>
                      <a:pt x="13616" y="68149"/>
                      <a:pt x="8392" y="68775"/>
                    </a:cubicBezTo>
                    <a:cubicBezTo>
                      <a:pt x="3169" y="69401"/>
                      <a:pt x="-557" y="74143"/>
                      <a:pt x="69" y="79366"/>
                    </a:cubicBezTo>
                    <a:cubicBezTo>
                      <a:pt x="1560" y="92512"/>
                      <a:pt x="5970" y="105159"/>
                      <a:pt x="12975" y="116382"/>
                    </a:cubicBezTo>
                    <a:cubicBezTo>
                      <a:pt x="18353" y="122827"/>
                      <a:pt x="24664" y="128431"/>
                      <a:pt x="31699" y="133009"/>
                    </a:cubicBezTo>
                    <a:cubicBezTo>
                      <a:pt x="32617" y="146937"/>
                      <a:pt x="36899" y="160436"/>
                      <a:pt x="44177" y="172347"/>
                    </a:cubicBezTo>
                    <a:cubicBezTo>
                      <a:pt x="40942" y="176177"/>
                      <a:pt x="37441" y="179774"/>
                      <a:pt x="33699" y="183111"/>
                    </a:cubicBezTo>
                    <a:cubicBezTo>
                      <a:pt x="28309" y="187522"/>
                      <a:pt x="20101" y="193090"/>
                      <a:pt x="20017" y="193145"/>
                    </a:cubicBezTo>
                    <a:cubicBezTo>
                      <a:pt x="15734" y="196201"/>
                      <a:pt x="14740" y="202149"/>
                      <a:pt x="17796" y="206432"/>
                    </a:cubicBezTo>
                    <a:cubicBezTo>
                      <a:pt x="20745" y="210563"/>
                      <a:pt x="26416" y="211657"/>
                      <a:pt x="30690" y="208918"/>
                    </a:cubicBezTo>
                    <a:cubicBezTo>
                      <a:pt x="31052" y="208671"/>
                      <a:pt x="39689" y="202815"/>
                      <a:pt x="45758" y="197849"/>
                    </a:cubicBezTo>
                    <a:cubicBezTo>
                      <a:pt x="49466" y="194652"/>
                      <a:pt x="52948" y="191200"/>
                      <a:pt x="56177" y="187521"/>
                    </a:cubicBezTo>
                    <a:cubicBezTo>
                      <a:pt x="61202" y="191898"/>
                      <a:pt x="66504" y="195947"/>
                      <a:pt x="72050" y="199643"/>
                    </a:cubicBezTo>
                    <a:cubicBezTo>
                      <a:pt x="84718" y="208501"/>
                      <a:pt x="99067" y="218551"/>
                      <a:pt x="102816" y="232285"/>
                    </a:cubicBezTo>
                    <a:cubicBezTo>
                      <a:pt x="104054" y="239836"/>
                      <a:pt x="104796" y="247459"/>
                      <a:pt x="105039" y="255105"/>
                    </a:cubicBezTo>
                    <a:lnTo>
                      <a:pt x="105118" y="331305"/>
                    </a:lnTo>
                    <a:lnTo>
                      <a:pt x="124168" y="331284"/>
                    </a:lnTo>
                    <a:lnTo>
                      <a:pt x="124089" y="255100"/>
                    </a:lnTo>
                    <a:cubicBezTo>
                      <a:pt x="123857" y="245763"/>
                      <a:pt x="122891" y="236458"/>
                      <a:pt x="121196" y="227272"/>
                    </a:cubicBezTo>
                    <a:cubicBezTo>
                      <a:pt x="115638" y="206889"/>
                      <a:pt x="97532" y="194216"/>
                      <a:pt x="82980" y="184029"/>
                    </a:cubicBezTo>
                    <a:cubicBezTo>
                      <a:pt x="76978" y="180236"/>
                      <a:pt x="71419" y="175785"/>
                      <a:pt x="66406" y="170758"/>
                    </a:cubicBezTo>
                    <a:cubicBezTo>
                      <a:pt x="61845" y="165362"/>
                      <a:pt x="58180" y="159269"/>
                      <a:pt x="55550" y="152711"/>
                    </a:cubicBezTo>
                    <a:cubicBezTo>
                      <a:pt x="61222" y="150856"/>
                      <a:pt x="67018" y="149400"/>
                      <a:pt x="72893" y="148351"/>
                    </a:cubicBezTo>
                    <a:cubicBezTo>
                      <a:pt x="79074" y="147931"/>
                      <a:pt x="85276" y="147952"/>
                      <a:pt x="91454" y="148414"/>
                    </a:cubicBezTo>
                    <a:cubicBezTo>
                      <a:pt x="96704" y="148764"/>
                      <a:pt x="101242" y="144793"/>
                      <a:pt x="101593" y="139545"/>
                    </a:cubicBezTo>
                    <a:cubicBezTo>
                      <a:pt x="101944" y="134296"/>
                      <a:pt x="97973" y="129756"/>
                      <a:pt x="92724" y="129406"/>
                    </a:cubicBezTo>
                    <a:cubicBezTo>
                      <a:pt x="85289" y="128861"/>
                      <a:pt x="77823" y="128881"/>
                      <a:pt x="70391" y="129467"/>
                    </a:cubicBezTo>
                    <a:cubicBezTo>
                      <a:pt x="63808" y="130568"/>
                      <a:pt x="57313" y="132147"/>
                      <a:pt x="50960" y="134192"/>
                    </a:cubicBezTo>
                    <a:cubicBezTo>
                      <a:pt x="50474" y="130065"/>
                      <a:pt x="50257" y="125911"/>
                      <a:pt x="50307" y="121755"/>
                    </a:cubicBezTo>
                    <a:cubicBezTo>
                      <a:pt x="50518" y="107452"/>
                      <a:pt x="56710" y="93891"/>
                      <a:pt x="67381" y="84364"/>
                    </a:cubicBezTo>
                    <a:cubicBezTo>
                      <a:pt x="74400" y="78854"/>
                      <a:pt x="82104" y="74277"/>
                      <a:pt x="90300" y="70749"/>
                    </a:cubicBezTo>
                    <a:cubicBezTo>
                      <a:pt x="94919" y="68939"/>
                      <a:pt x="99807" y="67442"/>
                      <a:pt x="104737" y="65926"/>
                    </a:cubicBezTo>
                    <a:cubicBezTo>
                      <a:pt x="107183" y="65173"/>
                      <a:pt x="109650" y="64402"/>
                      <a:pt x="112114" y="63600"/>
                    </a:cubicBezTo>
                    <a:cubicBezTo>
                      <a:pt x="114423" y="64238"/>
                      <a:pt x="124491" y="66993"/>
                      <a:pt x="134623" y="69537"/>
                    </a:cubicBezTo>
                    <a:cubicBezTo>
                      <a:pt x="141855" y="78596"/>
                      <a:pt x="146352" y="89530"/>
                      <a:pt x="147585" y="101056"/>
                    </a:cubicBezTo>
                    <a:cubicBezTo>
                      <a:pt x="147578" y="113240"/>
                      <a:pt x="144126" y="125174"/>
                      <a:pt x="137628" y="135480"/>
                    </a:cubicBezTo>
                    <a:cubicBezTo>
                      <a:pt x="135000" y="139195"/>
                      <a:pt x="132021" y="142648"/>
                      <a:pt x="128735" y="145795"/>
                    </a:cubicBezTo>
                    <a:cubicBezTo>
                      <a:pt x="124783" y="149268"/>
                      <a:pt x="124395" y="155286"/>
                      <a:pt x="127867" y="159238"/>
                    </a:cubicBezTo>
                    <a:cubicBezTo>
                      <a:pt x="131340" y="163189"/>
                      <a:pt x="137358" y="163578"/>
                      <a:pt x="141310" y="160106"/>
                    </a:cubicBezTo>
                    <a:cubicBezTo>
                      <a:pt x="141354" y="160067"/>
                      <a:pt x="141398" y="160028"/>
                      <a:pt x="141441" y="159988"/>
                    </a:cubicBezTo>
                    <a:cubicBezTo>
                      <a:pt x="145776" y="155913"/>
                      <a:pt x="149691" y="151413"/>
                      <a:pt x="153129" y="146557"/>
                    </a:cubicBezTo>
                    <a:cubicBezTo>
                      <a:pt x="154376" y="144759"/>
                      <a:pt x="155517" y="142890"/>
                      <a:pt x="156548" y="140960"/>
                    </a:cubicBezTo>
                    <a:cubicBezTo>
                      <a:pt x="165696" y="139658"/>
                      <a:pt x="174759" y="137827"/>
                      <a:pt x="183694" y="135474"/>
                    </a:cubicBezTo>
                    <a:cubicBezTo>
                      <a:pt x="190210" y="133300"/>
                      <a:pt x="196454" y="130383"/>
                      <a:pt x="202302" y="126780"/>
                    </a:cubicBezTo>
                    <a:cubicBezTo>
                      <a:pt x="206716" y="123917"/>
                      <a:pt x="207975" y="118020"/>
                      <a:pt x="205112" y="113606"/>
                    </a:cubicBezTo>
                    <a:cubicBezTo>
                      <a:pt x="202295" y="109261"/>
                      <a:pt x="196524" y="107963"/>
                      <a:pt x="192117" y="110682"/>
                    </a:cubicBezTo>
                    <a:cubicBezTo>
                      <a:pt x="187674" y="113401"/>
                      <a:pt x="182943" y="115618"/>
                      <a:pt x="178011" y="117294"/>
                    </a:cubicBezTo>
                    <a:cubicBezTo>
                      <a:pt x="173500" y="118542"/>
                      <a:pt x="168927" y="119557"/>
                      <a:pt x="164311" y="120335"/>
                    </a:cubicBezTo>
                    <a:cubicBezTo>
                      <a:pt x="165828" y="114022"/>
                      <a:pt x="166608" y="107554"/>
                      <a:pt x="166635" y="101062"/>
                    </a:cubicBezTo>
                    <a:cubicBezTo>
                      <a:pt x="166343" y="91879"/>
                      <a:pt x="164025" y="82874"/>
                      <a:pt x="159849" y="74691"/>
                    </a:cubicBezTo>
                    <a:cubicBezTo>
                      <a:pt x="166613" y="75586"/>
                      <a:pt x="173428" y="76039"/>
                      <a:pt x="180251" y="76050"/>
                    </a:cubicBezTo>
                    <a:cubicBezTo>
                      <a:pt x="187168" y="76037"/>
                      <a:pt x="194075" y="75501"/>
                      <a:pt x="200911" y="74445"/>
                    </a:cubicBezTo>
                    <a:cubicBezTo>
                      <a:pt x="208843" y="82560"/>
                      <a:pt x="217691" y="89727"/>
                      <a:pt x="227276" y="95803"/>
                    </a:cubicBezTo>
                    <a:cubicBezTo>
                      <a:pt x="233081" y="98871"/>
                      <a:pt x="239217" y="101268"/>
                      <a:pt x="245564" y="102947"/>
                    </a:cubicBezTo>
                    <a:cubicBezTo>
                      <a:pt x="245618" y="102973"/>
                      <a:pt x="245650" y="103026"/>
                      <a:pt x="245704" y="103052"/>
                    </a:cubicBezTo>
                    <a:cubicBezTo>
                      <a:pt x="258633" y="108980"/>
                      <a:pt x="270624" y="116772"/>
                      <a:pt x="281293" y="126179"/>
                    </a:cubicBezTo>
                    <a:cubicBezTo>
                      <a:pt x="289278" y="135137"/>
                      <a:pt x="294105" y="146466"/>
                      <a:pt x="295036" y="158430"/>
                    </a:cubicBezTo>
                    <a:cubicBezTo>
                      <a:pt x="295036" y="163667"/>
                      <a:pt x="299264" y="167922"/>
                      <a:pt x="304501" y="167955"/>
                    </a:cubicBezTo>
                    <a:lnTo>
                      <a:pt x="304561" y="167955"/>
                    </a:lnTo>
                    <a:cubicBezTo>
                      <a:pt x="309797" y="167955"/>
                      <a:pt x="314052" y="163729"/>
                      <a:pt x="314086" y="158493"/>
                    </a:cubicBezTo>
                    <a:cubicBezTo>
                      <a:pt x="313228" y="141882"/>
                      <a:pt x="306721" y="126064"/>
                      <a:pt x="295646" y="113656"/>
                    </a:cubicBezTo>
                    <a:cubicBezTo>
                      <a:pt x="293252" y="110995"/>
                      <a:pt x="290627" y="108552"/>
                      <a:pt x="287802" y="106354"/>
                    </a:cubicBezTo>
                    <a:cubicBezTo>
                      <a:pt x="289450" y="106133"/>
                      <a:pt x="291135" y="105967"/>
                      <a:pt x="292716" y="105650"/>
                    </a:cubicBezTo>
                    <a:cubicBezTo>
                      <a:pt x="302994" y="103274"/>
                      <a:pt x="312564" y="98495"/>
                      <a:pt x="320637" y="917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4EA94D0-FE7C-0AEA-F528-D0FCB9929A9B}"/>
                  </a:ext>
                </a:extLst>
              </p:cNvPr>
              <p:cNvSpPr/>
              <p:nvPr/>
            </p:nvSpPr>
            <p:spPr>
              <a:xfrm>
                <a:off x="4307838" y="2253270"/>
                <a:ext cx="456615" cy="382284"/>
              </a:xfrm>
              <a:custGeom>
                <a:avLst/>
                <a:gdLst>
                  <a:gd name="connsiteX0" fmla="*/ 423538 w 456615"/>
                  <a:gd name="connsiteY0" fmla="*/ 120801 h 382284"/>
                  <a:gd name="connsiteX1" fmla="*/ 350976 w 456615"/>
                  <a:gd name="connsiteY1" fmla="*/ 48887 h 382284"/>
                  <a:gd name="connsiteX2" fmla="*/ 305308 w 456615"/>
                  <a:gd name="connsiteY2" fmla="*/ 8796 h 382284"/>
                  <a:gd name="connsiteX3" fmla="*/ 245851 w 456615"/>
                  <a:gd name="connsiteY3" fmla="*/ 14969 h 382284"/>
                  <a:gd name="connsiteX4" fmla="*/ 195417 w 456615"/>
                  <a:gd name="connsiteY4" fmla="*/ 191 h 382284"/>
                  <a:gd name="connsiteX5" fmla="*/ 146858 w 456615"/>
                  <a:gd name="connsiteY5" fmla="*/ 22896 h 382284"/>
                  <a:gd name="connsiteX6" fmla="*/ 135026 w 456615"/>
                  <a:gd name="connsiteY6" fmla="*/ 22039 h 382284"/>
                  <a:gd name="connsiteX7" fmla="*/ 65574 w 456615"/>
                  <a:gd name="connsiteY7" fmla="*/ 67778 h 382284"/>
                  <a:gd name="connsiteX8" fmla="*/ 10601 w 456615"/>
                  <a:gd name="connsiteY8" fmla="*/ 139351 h 382284"/>
                  <a:gd name="connsiteX9" fmla="*/ 12926 w 456615"/>
                  <a:gd name="connsiteY9" fmla="*/ 157194 h 382284"/>
                  <a:gd name="connsiteX10" fmla="*/ 11201 w 456615"/>
                  <a:gd name="connsiteY10" fmla="*/ 238040 h 382284"/>
                  <a:gd name="connsiteX11" fmla="*/ 11885 w 456615"/>
                  <a:gd name="connsiteY11" fmla="*/ 244108 h 382284"/>
                  <a:gd name="connsiteX12" fmla="*/ 79099 w 456615"/>
                  <a:gd name="connsiteY12" fmla="*/ 315473 h 382284"/>
                  <a:gd name="connsiteX13" fmla="*/ 80196 w 456615"/>
                  <a:gd name="connsiteY13" fmla="*/ 315720 h 382284"/>
                  <a:gd name="connsiteX14" fmla="*/ 110181 w 456615"/>
                  <a:gd name="connsiteY14" fmla="*/ 382285 h 382284"/>
                  <a:gd name="connsiteX15" fmla="*/ 129231 w 456615"/>
                  <a:gd name="connsiteY15" fmla="*/ 382285 h 382284"/>
                  <a:gd name="connsiteX16" fmla="*/ 83880 w 456615"/>
                  <a:gd name="connsiteY16" fmla="*/ 297036 h 382284"/>
                  <a:gd name="connsiteX17" fmla="*/ 30540 w 456615"/>
                  <a:gd name="connsiteY17" fmla="*/ 240267 h 382284"/>
                  <a:gd name="connsiteX18" fmla="*/ 30192 w 456615"/>
                  <a:gd name="connsiteY18" fmla="*/ 234893 h 382284"/>
                  <a:gd name="connsiteX19" fmla="*/ 30132 w 456615"/>
                  <a:gd name="connsiteY19" fmla="*/ 232042 h 382284"/>
                  <a:gd name="connsiteX20" fmla="*/ 28513 w 456615"/>
                  <a:gd name="connsiteY20" fmla="*/ 229695 h 382284"/>
                  <a:gd name="connsiteX21" fmla="*/ 30847 w 456615"/>
                  <a:gd name="connsiteY21" fmla="*/ 165004 h 382284"/>
                  <a:gd name="connsiteX22" fmla="*/ 34086 w 456615"/>
                  <a:gd name="connsiteY22" fmla="*/ 160955 h 382284"/>
                  <a:gd name="connsiteX23" fmla="*/ 32449 w 456615"/>
                  <a:gd name="connsiteY23" fmla="*/ 156040 h 382284"/>
                  <a:gd name="connsiteX24" fmla="*/ 29654 w 456615"/>
                  <a:gd name="connsiteY24" fmla="*/ 139355 h 382284"/>
                  <a:gd name="connsiteX25" fmla="*/ 74519 w 456615"/>
                  <a:gd name="connsiteY25" fmla="*/ 85219 h 382284"/>
                  <a:gd name="connsiteX26" fmla="*/ 79864 w 456615"/>
                  <a:gd name="connsiteY26" fmla="*/ 84152 h 382284"/>
                  <a:gd name="connsiteX27" fmla="*/ 81650 w 456615"/>
                  <a:gd name="connsiteY27" fmla="*/ 79004 h 382284"/>
                  <a:gd name="connsiteX28" fmla="*/ 135023 w 456615"/>
                  <a:gd name="connsiteY28" fmla="*/ 41087 h 382284"/>
                  <a:gd name="connsiteX29" fmla="*/ 148273 w 456615"/>
                  <a:gd name="connsiteY29" fmla="*/ 42502 h 382284"/>
                  <a:gd name="connsiteX30" fmla="*/ 153920 w 456615"/>
                  <a:gd name="connsiteY30" fmla="*/ 43757 h 382284"/>
                  <a:gd name="connsiteX31" fmla="*/ 157634 w 456615"/>
                  <a:gd name="connsiteY31" fmla="*/ 39332 h 382284"/>
                  <a:gd name="connsiteX32" fmla="*/ 196877 w 456615"/>
                  <a:gd name="connsiteY32" fmla="*/ 19184 h 382284"/>
                  <a:gd name="connsiteX33" fmla="*/ 238559 w 456615"/>
                  <a:gd name="connsiteY33" fmla="*/ 33662 h 382284"/>
                  <a:gd name="connsiteX34" fmla="*/ 244107 w 456615"/>
                  <a:gd name="connsiteY34" fmla="*/ 38748 h 382284"/>
                  <a:gd name="connsiteX35" fmla="*/ 250339 w 456615"/>
                  <a:gd name="connsiteY35" fmla="*/ 34527 h 382284"/>
                  <a:gd name="connsiteX36" fmla="*/ 299666 w 456615"/>
                  <a:gd name="connsiteY36" fmla="*/ 27002 h 382284"/>
                  <a:gd name="connsiteX37" fmla="*/ 335618 w 456615"/>
                  <a:gd name="connsiteY37" fmla="*/ 61616 h 382284"/>
                  <a:gd name="connsiteX38" fmla="*/ 337887 w 456615"/>
                  <a:gd name="connsiteY38" fmla="*/ 67903 h 382284"/>
                  <a:gd name="connsiteX39" fmla="*/ 348408 w 456615"/>
                  <a:gd name="connsiteY39" fmla="*/ 67903 h 382284"/>
                  <a:gd name="connsiteX40" fmla="*/ 404540 w 456615"/>
                  <a:gd name="connsiteY40" fmla="*/ 122942 h 382284"/>
                  <a:gd name="connsiteX41" fmla="*/ 404540 w 456615"/>
                  <a:gd name="connsiteY41" fmla="*/ 131856 h 382284"/>
                  <a:gd name="connsiteX42" fmla="*/ 409473 w 456615"/>
                  <a:gd name="connsiteY42" fmla="*/ 134569 h 382284"/>
                  <a:gd name="connsiteX43" fmla="*/ 437388 w 456615"/>
                  <a:gd name="connsiteY43" fmla="*/ 186352 h 382284"/>
                  <a:gd name="connsiteX44" fmla="*/ 379053 w 456615"/>
                  <a:gd name="connsiteY44" fmla="*/ 237613 h 382284"/>
                  <a:gd name="connsiteX45" fmla="*/ 294244 w 456615"/>
                  <a:gd name="connsiteY45" fmla="*/ 237613 h 382284"/>
                  <a:gd name="connsiteX46" fmla="*/ 218513 w 456615"/>
                  <a:gd name="connsiteY46" fmla="*/ 312248 h 382284"/>
                  <a:gd name="connsiteX47" fmla="*/ 218513 w 456615"/>
                  <a:gd name="connsiteY47" fmla="*/ 382283 h 382284"/>
                  <a:gd name="connsiteX48" fmla="*/ 237563 w 456615"/>
                  <a:gd name="connsiteY48" fmla="*/ 382283 h 382284"/>
                  <a:gd name="connsiteX49" fmla="*/ 237563 w 456615"/>
                  <a:gd name="connsiteY49" fmla="*/ 312391 h 382284"/>
                  <a:gd name="connsiteX50" fmla="*/ 294244 w 456615"/>
                  <a:gd name="connsiteY50" fmla="*/ 256663 h 382284"/>
                  <a:gd name="connsiteX51" fmla="*/ 379053 w 456615"/>
                  <a:gd name="connsiteY51" fmla="*/ 256663 h 382284"/>
                  <a:gd name="connsiteX52" fmla="*/ 456406 w 456615"/>
                  <a:gd name="connsiteY52" fmla="*/ 187571 h 382284"/>
                  <a:gd name="connsiteX53" fmla="*/ 423538 w 456615"/>
                  <a:gd name="connsiteY53" fmla="*/ 120801 h 38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56615" h="382284">
                    <a:moveTo>
                      <a:pt x="423538" y="120801"/>
                    </a:moveTo>
                    <a:cubicBezTo>
                      <a:pt x="422181" y="81409"/>
                      <a:pt x="390378" y="49890"/>
                      <a:pt x="350976" y="48887"/>
                    </a:cubicBezTo>
                    <a:cubicBezTo>
                      <a:pt x="342214" y="29588"/>
                      <a:pt x="325580" y="14985"/>
                      <a:pt x="305308" y="8796"/>
                    </a:cubicBezTo>
                    <a:cubicBezTo>
                      <a:pt x="285469" y="2735"/>
                      <a:pt x="264022" y="4961"/>
                      <a:pt x="245851" y="14969"/>
                    </a:cubicBezTo>
                    <a:cubicBezTo>
                      <a:pt x="231358" y="4151"/>
                      <a:pt x="213458" y="-1094"/>
                      <a:pt x="195417" y="191"/>
                    </a:cubicBezTo>
                    <a:cubicBezTo>
                      <a:pt x="177073" y="1846"/>
                      <a:pt x="159890" y="9881"/>
                      <a:pt x="146858" y="22896"/>
                    </a:cubicBezTo>
                    <a:cubicBezTo>
                      <a:pt x="142939" y="22330"/>
                      <a:pt x="138985" y="22045"/>
                      <a:pt x="135026" y="22039"/>
                    </a:cubicBezTo>
                    <a:cubicBezTo>
                      <a:pt x="104731" y="21753"/>
                      <a:pt x="77278" y="39834"/>
                      <a:pt x="65574" y="67778"/>
                    </a:cubicBezTo>
                    <a:cubicBezTo>
                      <a:pt x="33271" y="76606"/>
                      <a:pt x="10799" y="105864"/>
                      <a:pt x="10601" y="139351"/>
                    </a:cubicBezTo>
                    <a:cubicBezTo>
                      <a:pt x="10613" y="145373"/>
                      <a:pt x="11394" y="151369"/>
                      <a:pt x="12926" y="157194"/>
                    </a:cubicBezTo>
                    <a:cubicBezTo>
                      <a:pt x="-3660" y="181407"/>
                      <a:pt x="-4337" y="213142"/>
                      <a:pt x="11201" y="238040"/>
                    </a:cubicBezTo>
                    <a:cubicBezTo>
                      <a:pt x="11256" y="240079"/>
                      <a:pt x="11485" y="242108"/>
                      <a:pt x="11885" y="244108"/>
                    </a:cubicBezTo>
                    <a:cubicBezTo>
                      <a:pt x="21255" y="290333"/>
                      <a:pt x="63458" y="311264"/>
                      <a:pt x="79099" y="315473"/>
                    </a:cubicBezTo>
                    <a:cubicBezTo>
                      <a:pt x="79206" y="315500"/>
                      <a:pt x="80089" y="315696"/>
                      <a:pt x="80196" y="315720"/>
                    </a:cubicBezTo>
                    <a:cubicBezTo>
                      <a:pt x="106283" y="321273"/>
                      <a:pt x="110181" y="359807"/>
                      <a:pt x="110181" y="382285"/>
                    </a:cubicBezTo>
                    <a:lnTo>
                      <a:pt x="129231" y="382285"/>
                    </a:lnTo>
                    <a:cubicBezTo>
                      <a:pt x="129231" y="316501"/>
                      <a:pt x="100995" y="300669"/>
                      <a:pt x="83880" y="297036"/>
                    </a:cubicBezTo>
                    <a:cubicBezTo>
                      <a:pt x="74536" y="294520"/>
                      <a:pt x="38097" y="277521"/>
                      <a:pt x="30540" y="240267"/>
                    </a:cubicBezTo>
                    <a:cubicBezTo>
                      <a:pt x="30255" y="238491"/>
                      <a:pt x="30138" y="236692"/>
                      <a:pt x="30192" y="234893"/>
                    </a:cubicBezTo>
                    <a:lnTo>
                      <a:pt x="30132" y="232042"/>
                    </a:lnTo>
                    <a:lnTo>
                      <a:pt x="28513" y="229695"/>
                    </a:lnTo>
                    <a:cubicBezTo>
                      <a:pt x="15041" y="209947"/>
                      <a:pt x="15987" y="183731"/>
                      <a:pt x="30847" y="165004"/>
                    </a:cubicBezTo>
                    <a:lnTo>
                      <a:pt x="34086" y="160955"/>
                    </a:lnTo>
                    <a:lnTo>
                      <a:pt x="32449" y="156040"/>
                    </a:lnTo>
                    <a:cubicBezTo>
                      <a:pt x="30624" y="150665"/>
                      <a:pt x="29680" y="145031"/>
                      <a:pt x="29654" y="139355"/>
                    </a:cubicBezTo>
                    <a:cubicBezTo>
                      <a:pt x="29852" y="112944"/>
                      <a:pt x="48604" y="90317"/>
                      <a:pt x="74519" y="85219"/>
                    </a:cubicBezTo>
                    <a:lnTo>
                      <a:pt x="79864" y="84152"/>
                    </a:lnTo>
                    <a:lnTo>
                      <a:pt x="81650" y="79004"/>
                    </a:lnTo>
                    <a:cubicBezTo>
                      <a:pt x="89376" y="56158"/>
                      <a:pt x="110907" y="40862"/>
                      <a:pt x="135023" y="41087"/>
                    </a:cubicBezTo>
                    <a:cubicBezTo>
                      <a:pt x="139477" y="41089"/>
                      <a:pt x="143919" y="41562"/>
                      <a:pt x="148273" y="42502"/>
                    </a:cubicBezTo>
                    <a:lnTo>
                      <a:pt x="153920" y="43757"/>
                    </a:lnTo>
                    <a:lnTo>
                      <a:pt x="157634" y="39332"/>
                    </a:lnTo>
                    <a:cubicBezTo>
                      <a:pt x="167604" y="27777"/>
                      <a:pt x="181677" y="20552"/>
                      <a:pt x="196877" y="19184"/>
                    </a:cubicBezTo>
                    <a:cubicBezTo>
                      <a:pt x="212167" y="18103"/>
                      <a:pt x="227232" y="23336"/>
                      <a:pt x="238559" y="33662"/>
                    </a:cubicBezTo>
                    <a:lnTo>
                      <a:pt x="244107" y="38748"/>
                    </a:lnTo>
                    <a:lnTo>
                      <a:pt x="250339" y="34527"/>
                    </a:lnTo>
                    <a:cubicBezTo>
                      <a:pt x="264797" y="24688"/>
                      <a:pt x="282932" y="21921"/>
                      <a:pt x="299666" y="27002"/>
                    </a:cubicBezTo>
                    <a:cubicBezTo>
                      <a:pt x="316469" y="32172"/>
                      <a:pt x="329815" y="45021"/>
                      <a:pt x="335618" y="61616"/>
                    </a:cubicBezTo>
                    <a:lnTo>
                      <a:pt x="337887" y="67903"/>
                    </a:lnTo>
                    <a:lnTo>
                      <a:pt x="348408" y="67903"/>
                    </a:lnTo>
                    <a:cubicBezTo>
                      <a:pt x="379098" y="67622"/>
                      <a:pt x="404217" y="92252"/>
                      <a:pt x="404540" y="122942"/>
                    </a:cubicBezTo>
                    <a:lnTo>
                      <a:pt x="404540" y="131856"/>
                    </a:lnTo>
                    <a:lnTo>
                      <a:pt x="409473" y="134569"/>
                    </a:lnTo>
                    <a:cubicBezTo>
                      <a:pt x="428130" y="144860"/>
                      <a:pt x="439047" y="165109"/>
                      <a:pt x="437388" y="186352"/>
                    </a:cubicBezTo>
                    <a:cubicBezTo>
                      <a:pt x="434425" y="216109"/>
                      <a:pt x="408943" y="238499"/>
                      <a:pt x="379053" y="237613"/>
                    </a:cubicBezTo>
                    <a:lnTo>
                      <a:pt x="294244" y="237613"/>
                    </a:lnTo>
                    <a:cubicBezTo>
                      <a:pt x="252912" y="237775"/>
                      <a:pt x="219278" y="270922"/>
                      <a:pt x="218513" y="312248"/>
                    </a:cubicBezTo>
                    <a:lnTo>
                      <a:pt x="218513" y="382283"/>
                    </a:lnTo>
                    <a:lnTo>
                      <a:pt x="237563" y="382283"/>
                    </a:lnTo>
                    <a:lnTo>
                      <a:pt x="237563" y="312391"/>
                    </a:lnTo>
                    <a:cubicBezTo>
                      <a:pt x="238188" y="281506"/>
                      <a:pt x="263351" y="256765"/>
                      <a:pt x="294244" y="256663"/>
                    </a:cubicBezTo>
                    <a:lnTo>
                      <a:pt x="379053" y="256663"/>
                    </a:lnTo>
                    <a:cubicBezTo>
                      <a:pt x="418989" y="257544"/>
                      <a:pt x="452789" y="227353"/>
                      <a:pt x="456406" y="187571"/>
                    </a:cubicBezTo>
                    <a:cubicBezTo>
                      <a:pt x="458419" y="160992"/>
                      <a:pt x="445829" y="135417"/>
                      <a:pt x="423538" y="1208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6D60F47D-A221-2A0C-D99C-BD47BD0841BF}"/>
              </a:ext>
            </a:extLst>
          </p:cNvPr>
          <p:cNvGrpSpPr/>
          <p:nvPr/>
        </p:nvGrpSpPr>
        <p:grpSpPr>
          <a:xfrm>
            <a:off x="6849308" y="1564140"/>
            <a:ext cx="2011123" cy="2020868"/>
            <a:chOff x="6582766" y="1738947"/>
            <a:chExt cx="2011123" cy="2020868"/>
          </a:xfrm>
        </p:grpSpPr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C30B2322-9BC2-B4AB-6818-190D24FEEF99}"/>
                </a:ext>
              </a:extLst>
            </p:cNvPr>
            <p:cNvGrpSpPr/>
            <p:nvPr/>
          </p:nvGrpSpPr>
          <p:grpSpPr>
            <a:xfrm>
              <a:off x="6582766" y="1738947"/>
              <a:ext cx="2011123" cy="2020868"/>
              <a:chOff x="580057" y="1335863"/>
              <a:chExt cx="2237027" cy="2235583"/>
            </a:xfrm>
          </p:grpSpPr>
          <p:sp>
            <p:nvSpPr>
              <p:cNvPr id="259" name="Circle: Hollow 258">
                <a:extLst>
                  <a:ext uri="{FF2B5EF4-FFF2-40B4-BE49-F238E27FC236}">
                    <a16:creationId xmlns:a16="http://schemas.microsoft.com/office/drawing/2014/main" id="{6532F737-BE56-E64C-7664-331E1A28A7D7}"/>
                  </a:ext>
                </a:extLst>
              </p:cNvPr>
              <p:cNvSpPr/>
              <p:nvPr/>
            </p:nvSpPr>
            <p:spPr>
              <a:xfrm>
                <a:off x="580057" y="1335863"/>
                <a:ext cx="2237027" cy="2235583"/>
              </a:xfrm>
              <a:prstGeom prst="donut">
                <a:avLst>
                  <a:gd name="adj" fmla="val 4815"/>
                </a:avLst>
              </a:prstGeom>
              <a:solidFill>
                <a:srgbClr val="2B353F"/>
              </a:solidFill>
              <a:ln w="123825">
                <a:noFill/>
              </a:ln>
              <a:effectLst>
                <a:innerShdw blurRad="1143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  <p:sp>
            <p:nvSpPr>
              <p:cNvPr id="260" name="Arc 259">
                <a:extLst>
                  <a:ext uri="{FF2B5EF4-FFF2-40B4-BE49-F238E27FC236}">
                    <a16:creationId xmlns:a16="http://schemas.microsoft.com/office/drawing/2014/main" id="{4FCCDE5B-D8C0-1E4C-A6AD-8ED2D3C944DF}"/>
                  </a:ext>
                </a:extLst>
              </p:cNvPr>
              <p:cNvSpPr/>
              <p:nvPr/>
            </p:nvSpPr>
            <p:spPr>
              <a:xfrm>
                <a:off x="629618" y="1389082"/>
                <a:ext cx="2134861" cy="2133483"/>
              </a:xfrm>
              <a:prstGeom prst="arc">
                <a:avLst>
                  <a:gd name="adj1" fmla="val 16200000"/>
                  <a:gd name="adj2" fmla="val 8657811"/>
                </a:avLst>
              </a:prstGeom>
              <a:noFill/>
              <a:ln w="69850" cap="rnd">
                <a:gradFill flip="none" rotWithShape="1">
                  <a:gsLst>
                    <a:gs pos="0">
                      <a:srgbClr val="4BA1FC"/>
                    </a:gs>
                    <a:gs pos="100000">
                      <a:srgbClr val="48F9D5"/>
                    </a:gs>
                  </a:gsLst>
                  <a:lin ang="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d-ID" sz="1350">
                  <a:solidFill>
                    <a:prstClr val="white"/>
                  </a:solidFill>
                  <a:latin typeface="Segoe UI Light"/>
                </a:endParaRPr>
              </a:p>
            </p:txBody>
          </p:sp>
        </p:grpSp>
        <p:sp>
          <p:nvSpPr>
            <p:cNvPr id="262" name="TextBox 13">
              <a:extLst>
                <a:ext uri="{FF2B5EF4-FFF2-40B4-BE49-F238E27FC236}">
                  <a16:creationId xmlns:a16="http://schemas.microsoft.com/office/drawing/2014/main" id="{778AEAE0-D287-7718-2F94-A55E5ABBE7E4}"/>
                </a:ext>
              </a:extLst>
            </p:cNvPr>
            <p:cNvSpPr txBox="1"/>
            <p:nvPr/>
          </p:nvSpPr>
          <p:spPr>
            <a:xfrm flipH="1">
              <a:off x="6708941" y="2272733"/>
              <a:ext cx="1697306" cy="94764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>
              <a:no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600" b="1">
                <a:solidFill>
                  <a:schemeClr val="bg1"/>
                </a:solidFill>
                <a:latin typeface="Montserrat Black" panose="00000A00000000000000" pitchFamily="50" charset="0"/>
              </a:endParaRPr>
            </a:p>
            <a:p>
              <a:pPr algn="ctr"/>
              <a:r>
                <a:rPr lang="en-US" sz="1600" b="1">
                  <a:solidFill>
                    <a:schemeClr val="bg1"/>
                  </a:solidFill>
                  <a:latin typeface="Montserrat Black" panose="00000A00000000000000" pitchFamily="50" charset="0"/>
                </a:rPr>
                <a:t>65%</a:t>
              </a:r>
            </a:p>
            <a:p>
              <a:pPr algn="ctr"/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of content paired</a:t>
              </a:r>
            </a:p>
            <a:p>
              <a:pPr algn="ctr"/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 with appealing visuals</a:t>
              </a:r>
            </a:p>
            <a:p>
              <a:pPr algn="ctr"/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 is remembered </a:t>
              </a:r>
            </a:p>
            <a:p>
              <a:pPr algn="ctr"/>
              <a:r>
                <a:rPr lang="en-US" sz="1100" b="1">
                  <a:solidFill>
                    <a:prstClr val="white"/>
                  </a:solidFill>
                  <a:latin typeface="Montserrat" panose="00000300000000000000" pitchFamily="2" charset="0"/>
                </a:rPr>
                <a:t>3 days later</a:t>
              </a:r>
              <a:endParaRPr lang="en-US" sz="1600" b="1">
                <a:solidFill>
                  <a:schemeClr val="bg1"/>
                </a:solidFill>
                <a:latin typeface="Montserrat Black" panose="00000A00000000000000" pitchFamily="50" charset="0"/>
              </a:endParaRPr>
            </a:p>
            <a:p>
              <a:pPr algn="ctr"/>
              <a:endParaRPr lang="en-GB" sz="1100" b="1">
                <a:solidFill>
                  <a:schemeClr val="bg1"/>
                </a:solidFill>
                <a:latin typeface="Montserrat" panose="00000300000000000000" pitchFamily="2" charset="0"/>
              </a:endParaRPr>
            </a:p>
          </p:txBody>
        </p:sp>
        <p:grpSp>
          <p:nvGrpSpPr>
            <p:cNvPr id="278" name="Graphic 276" descr="Image outline">
              <a:extLst>
                <a:ext uri="{FF2B5EF4-FFF2-40B4-BE49-F238E27FC236}">
                  <a16:creationId xmlns:a16="http://schemas.microsoft.com/office/drawing/2014/main" id="{F2F281C9-F093-2E63-5D25-6D7BC495AFDC}"/>
                </a:ext>
              </a:extLst>
            </p:cNvPr>
            <p:cNvGrpSpPr/>
            <p:nvPr/>
          </p:nvGrpSpPr>
          <p:grpSpPr>
            <a:xfrm>
              <a:off x="7342847" y="2066922"/>
              <a:ext cx="488223" cy="415499"/>
              <a:chOff x="4210050" y="2305050"/>
              <a:chExt cx="723900" cy="552450"/>
            </a:xfr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</p:grpSpPr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6E3FF865-A7B9-C396-A1FC-F422735A771F}"/>
                  </a:ext>
                </a:extLst>
              </p:cNvPr>
              <p:cNvSpPr/>
              <p:nvPr/>
            </p:nvSpPr>
            <p:spPr>
              <a:xfrm>
                <a:off x="4276070" y="2409825"/>
                <a:ext cx="581679" cy="352425"/>
              </a:xfrm>
              <a:custGeom>
                <a:avLst/>
                <a:gdLst>
                  <a:gd name="connsiteX0" fmla="*/ 10180 w 581679"/>
                  <a:gd name="connsiteY0" fmla="*/ 352425 h 352425"/>
                  <a:gd name="connsiteX1" fmla="*/ 572155 w 581679"/>
                  <a:gd name="connsiteY1" fmla="*/ 352425 h 352425"/>
                  <a:gd name="connsiteX2" fmla="*/ 581680 w 581679"/>
                  <a:gd name="connsiteY2" fmla="*/ 342900 h 352425"/>
                  <a:gd name="connsiteX3" fmla="*/ 580727 w 581679"/>
                  <a:gd name="connsiteY3" fmla="*/ 338138 h 352425"/>
                  <a:gd name="connsiteX4" fmla="*/ 447377 w 581679"/>
                  <a:gd name="connsiteY4" fmla="*/ 109538 h 352425"/>
                  <a:gd name="connsiteX5" fmla="*/ 438805 w 581679"/>
                  <a:gd name="connsiteY5" fmla="*/ 104775 h 352425"/>
                  <a:gd name="connsiteX6" fmla="*/ 438805 w 581679"/>
                  <a:gd name="connsiteY6" fmla="*/ 104775 h 352425"/>
                  <a:gd name="connsiteX7" fmla="*/ 430232 w 581679"/>
                  <a:gd name="connsiteY7" fmla="*/ 109538 h 352425"/>
                  <a:gd name="connsiteX8" fmla="*/ 370225 w 581679"/>
                  <a:gd name="connsiteY8" fmla="*/ 220980 h 352425"/>
                  <a:gd name="connsiteX9" fmla="*/ 227350 w 581679"/>
                  <a:gd name="connsiteY9" fmla="*/ 3810 h 352425"/>
                  <a:gd name="connsiteX10" fmla="*/ 219730 w 581679"/>
                  <a:gd name="connsiteY10" fmla="*/ 0 h 352425"/>
                  <a:gd name="connsiteX11" fmla="*/ 219730 w 581679"/>
                  <a:gd name="connsiteY11" fmla="*/ 0 h 352425"/>
                  <a:gd name="connsiteX12" fmla="*/ 212110 w 581679"/>
                  <a:gd name="connsiteY12" fmla="*/ 4763 h 352425"/>
                  <a:gd name="connsiteX13" fmla="*/ 98762 w 581679"/>
                  <a:gd name="connsiteY13" fmla="*/ 183833 h 352425"/>
                  <a:gd name="connsiteX14" fmla="*/ 95905 w 581679"/>
                  <a:gd name="connsiteY14" fmla="*/ 187643 h 352425"/>
                  <a:gd name="connsiteX15" fmla="*/ 1607 w 581679"/>
                  <a:gd name="connsiteY15" fmla="*/ 338138 h 352425"/>
                  <a:gd name="connsiteX16" fmla="*/ 4465 w 581679"/>
                  <a:gd name="connsiteY16" fmla="*/ 351473 h 352425"/>
                  <a:gd name="connsiteX17" fmla="*/ 10180 w 581679"/>
                  <a:gd name="connsiteY17" fmla="*/ 352425 h 352425"/>
                  <a:gd name="connsiteX18" fmla="*/ 438805 w 581679"/>
                  <a:gd name="connsiteY18" fmla="*/ 134302 h 352425"/>
                  <a:gd name="connsiteX19" fmla="*/ 555962 w 581679"/>
                  <a:gd name="connsiteY19" fmla="*/ 333375 h 352425"/>
                  <a:gd name="connsiteX20" fmla="*/ 443567 w 581679"/>
                  <a:gd name="connsiteY20" fmla="*/ 333375 h 352425"/>
                  <a:gd name="connsiteX21" fmla="*/ 381655 w 581679"/>
                  <a:gd name="connsiteY21" fmla="*/ 239077 h 352425"/>
                  <a:gd name="connsiteX22" fmla="*/ 438805 w 581679"/>
                  <a:gd name="connsiteY22" fmla="*/ 134302 h 352425"/>
                  <a:gd name="connsiteX23" fmla="*/ 438805 w 581679"/>
                  <a:gd name="connsiteY23" fmla="*/ 134302 h 352425"/>
                  <a:gd name="connsiteX24" fmla="*/ 438805 w 581679"/>
                  <a:gd name="connsiteY24" fmla="*/ 134302 h 352425"/>
                  <a:gd name="connsiteX25" fmla="*/ 315932 w 581679"/>
                  <a:gd name="connsiteY25" fmla="*/ 173355 h 352425"/>
                  <a:gd name="connsiteX26" fmla="*/ 257830 w 581679"/>
                  <a:gd name="connsiteY26" fmla="*/ 139065 h 352425"/>
                  <a:gd name="connsiteX27" fmla="*/ 246400 w 581679"/>
                  <a:gd name="connsiteY27" fmla="*/ 140970 h 352425"/>
                  <a:gd name="connsiteX28" fmla="*/ 219730 w 581679"/>
                  <a:gd name="connsiteY28" fmla="*/ 167640 h 352425"/>
                  <a:gd name="connsiteX29" fmla="*/ 197822 w 581679"/>
                  <a:gd name="connsiteY29" fmla="*/ 145733 h 352425"/>
                  <a:gd name="connsiteX30" fmla="*/ 187345 w 581679"/>
                  <a:gd name="connsiteY30" fmla="*/ 143827 h 352425"/>
                  <a:gd name="connsiteX31" fmla="*/ 131147 w 581679"/>
                  <a:gd name="connsiteY31" fmla="*/ 168593 h 352425"/>
                  <a:gd name="connsiteX32" fmla="*/ 219730 w 581679"/>
                  <a:gd name="connsiteY32" fmla="*/ 27623 h 352425"/>
                  <a:gd name="connsiteX33" fmla="*/ 219730 w 581679"/>
                  <a:gd name="connsiteY33" fmla="*/ 27623 h 352425"/>
                  <a:gd name="connsiteX34" fmla="*/ 315932 w 581679"/>
                  <a:gd name="connsiteY34" fmla="*/ 173355 h 352425"/>
                  <a:gd name="connsiteX35" fmla="*/ 113050 w 581679"/>
                  <a:gd name="connsiteY35" fmla="*/ 198120 h 352425"/>
                  <a:gd name="connsiteX36" fmla="*/ 189250 w 581679"/>
                  <a:gd name="connsiteY36" fmla="*/ 163830 h 352425"/>
                  <a:gd name="connsiteX37" fmla="*/ 213062 w 581679"/>
                  <a:gd name="connsiteY37" fmla="*/ 187643 h 352425"/>
                  <a:gd name="connsiteX38" fmla="*/ 226397 w 581679"/>
                  <a:gd name="connsiteY38" fmla="*/ 187643 h 352425"/>
                  <a:gd name="connsiteX39" fmla="*/ 254972 w 581679"/>
                  <a:gd name="connsiteY39" fmla="*/ 159068 h 352425"/>
                  <a:gd name="connsiteX40" fmla="*/ 338792 w 581679"/>
                  <a:gd name="connsiteY40" fmla="*/ 207645 h 352425"/>
                  <a:gd name="connsiteX41" fmla="*/ 338792 w 581679"/>
                  <a:gd name="connsiteY41" fmla="*/ 207645 h 352425"/>
                  <a:gd name="connsiteX42" fmla="*/ 420707 w 581679"/>
                  <a:gd name="connsiteY42" fmla="*/ 333375 h 352425"/>
                  <a:gd name="connsiteX43" fmla="*/ 27325 w 581679"/>
                  <a:gd name="connsiteY43" fmla="*/ 333375 h 352425"/>
                  <a:gd name="connsiteX44" fmla="*/ 113050 w 581679"/>
                  <a:gd name="connsiteY44" fmla="*/ 198120 h 352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581679" h="352425">
                    <a:moveTo>
                      <a:pt x="10180" y="352425"/>
                    </a:moveTo>
                    <a:lnTo>
                      <a:pt x="572155" y="352425"/>
                    </a:lnTo>
                    <a:cubicBezTo>
                      <a:pt x="577870" y="352425"/>
                      <a:pt x="581680" y="348615"/>
                      <a:pt x="581680" y="342900"/>
                    </a:cubicBezTo>
                    <a:cubicBezTo>
                      <a:pt x="581680" y="340995"/>
                      <a:pt x="581680" y="340042"/>
                      <a:pt x="580727" y="338138"/>
                    </a:cubicBezTo>
                    <a:lnTo>
                      <a:pt x="447377" y="109538"/>
                    </a:lnTo>
                    <a:cubicBezTo>
                      <a:pt x="445472" y="106680"/>
                      <a:pt x="442615" y="104775"/>
                      <a:pt x="438805" y="104775"/>
                    </a:cubicBezTo>
                    <a:lnTo>
                      <a:pt x="438805" y="104775"/>
                    </a:lnTo>
                    <a:cubicBezTo>
                      <a:pt x="434995" y="104775"/>
                      <a:pt x="432137" y="106680"/>
                      <a:pt x="430232" y="109538"/>
                    </a:cubicBezTo>
                    <a:lnTo>
                      <a:pt x="370225" y="220980"/>
                    </a:lnTo>
                    <a:lnTo>
                      <a:pt x="227350" y="3810"/>
                    </a:lnTo>
                    <a:cubicBezTo>
                      <a:pt x="226397" y="1905"/>
                      <a:pt x="222587" y="0"/>
                      <a:pt x="219730" y="0"/>
                    </a:cubicBezTo>
                    <a:lnTo>
                      <a:pt x="219730" y="0"/>
                    </a:lnTo>
                    <a:cubicBezTo>
                      <a:pt x="216872" y="0"/>
                      <a:pt x="213062" y="1905"/>
                      <a:pt x="212110" y="4763"/>
                    </a:cubicBezTo>
                    <a:lnTo>
                      <a:pt x="98762" y="183833"/>
                    </a:lnTo>
                    <a:cubicBezTo>
                      <a:pt x="97810" y="184785"/>
                      <a:pt x="96857" y="186690"/>
                      <a:pt x="95905" y="187643"/>
                    </a:cubicBezTo>
                    <a:lnTo>
                      <a:pt x="1607" y="338138"/>
                    </a:lnTo>
                    <a:cubicBezTo>
                      <a:pt x="-1250" y="342900"/>
                      <a:pt x="-298" y="348615"/>
                      <a:pt x="4465" y="351473"/>
                    </a:cubicBezTo>
                    <a:cubicBezTo>
                      <a:pt x="6370" y="351473"/>
                      <a:pt x="8275" y="352425"/>
                      <a:pt x="10180" y="352425"/>
                    </a:cubicBezTo>
                    <a:close/>
                    <a:moveTo>
                      <a:pt x="438805" y="134302"/>
                    </a:moveTo>
                    <a:lnTo>
                      <a:pt x="555962" y="333375"/>
                    </a:lnTo>
                    <a:lnTo>
                      <a:pt x="443567" y="333375"/>
                    </a:lnTo>
                    <a:lnTo>
                      <a:pt x="381655" y="239077"/>
                    </a:lnTo>
                    <a:lnTo>
                      <a:pt x="438805" y="134302"/>
                    </a:lnTo>
                    <a:cubicBezTo>
                      <a:pt x="438805" y="134302"/>
                      <a:pt x="438805" y="134302"/>
                      <a:pt x="438805" y="134302"/>
                    </a:cubicBezTo>
                    <a:cubicBezTo>
                      <a:pt x="438805" y="134302"/>
                      <a:pt x="438805" y="134302"/>
                      <a:pt x="438805" y="134302"/>
                    </a:cubicBezTo>
                    <a:close/>
                    <a:moveTo>
                      <a:pt x="315932" y="173355"/>
                    </a:moveTo>
                    <a:lnTo>
                      <a:pt x="257830" y="139065"/>
                    </a:lnTo>
                    <a:cubicBezTo>
                      <a:pt x="254020" y="137160"/>
                      <a:pt x="249257" y="137160"/>
                      <a:pt x="246400" y="140970"/>
                    </a:cubicBezTo>
                    <a:lnTo>
                      <a:pt x="219730" y="167640"/>
                    </a:lnTo>
                    <a:lnTo>
                      <a:pt x="197822" y="145733"/>
                    </a:lnTo>
                    <a:cubicBezTo>
                      <a:pt x="194965" y="142875"/>
                      <a:pt x="191155" y="141923"/>
                      <a:pt x="187345" y="143827"/>
                    </a:cubicBezTo>
                    <a:lnTo>
                      <a:pt x="131147" y="168593"/>
                    </a:lnTo>
                    <a:lnTo>
                      <a:pt x="219730" y="27623"/>
                    </a:lnTo>
                    <a:cubicBezTo>
                      <a:pt x="219730" y="27623"/>
                      <a:pt x="219730" y="27623"/>
                      <a:pt x="219730" y="27623"/>
                    </a:cubicBezTo>
                    <a:lnTo>
                      <a:pt x="315932" y="173355"/>
                    </a:lnTo>
                    <a:close/>
                    <a:moveTo>
                      <a:pt x="113050" y="198120"/>
                    </a:moveTo>
                    <a:lnTo>
                      <a:pt x="189250" y="163830"/>
                    </a:lnTo>
                    <a:lnTo>
                      <a:pt x="213062" y="187643"/>
                    </a:lnTo>
                    <a:cubicBezTo>
                      <a:pt x="216872" y="191452"/>
                      <a:pt x="222587" y="191452"/>
                      <a:pt x="226397" y="187643"/>
                    </a:cubicBezTo>
                    <a:lnTo>
                      <a:pt x="254972" y="159068"/>
                    </a:lnTo>
                    <a:lnTo>
                      <a:pt x="338792" y="207645"/>
                    </a:lnTo>
                    <a:cubicBezTo>
                      <a:pt x="338792" y="207645"/>
                      <a:pt x="338792" y="207645"/>
                      <a:pt x="338792" y="207645"/>
                    </a:cubicBezTo>
                    <a:lnTo>
                      <a:pt x="420707" y="333375"/>
                    </a:lnTo>
                    <a:lnTo>
                      <a:pt x="27325" y="333375"/>
                    </a:lnTo>
                    <a:lnTo>
                      <a:pt x="113050" y="1981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344CC5C9-C5C1-DCDD-B865-7D91A06E6AC9}"/>
                  </a:ext>
                </a:extLst>
              </p:cNvPr>
              <p:cNvSpPr/>
              <p:nvPr/>
            </p:nvSpPr>
            <p:spPr>
              <a:xfrm>
                <a:off x="4343400" y="2390775"/>
                <a:ext cx="57150" cy="57150"/>
              </a:xfrm>
              <a:custGeom>
                <a:avLst/>
                <a:gdLst>
                  <a:gd name="connsiteX0" fmla="*/ 28575 w 57150"/>
                  <a:gd name="connsiteY0" fmla="*/ 57150 h 57150"/>
                  <a:gd name="connsiteX1" fmla="*/ 57150 w 57150"/>
                  <a:gd name="connsiteY1" fmla="*/ 28575 h 57150"/>
                  <a:gd name="connsiteX2" fmla="*/ 28575 w 57150"/>
                  <a:gd name="connsiteY2" fmla="*/ 0 h 57150"/>
                  <a:gd name="connsiteX3" fmla="*/ 0 w 57150"/>
                  <a:gd name="connsiteY3" fmla="*/ 28575 h 57150"/>
                  <a:gd name="connsiteX4" fmla="*/ 28575 w 57150"/>
                  <a:gd name="connsiteY4" fmla="*/ 57150 h 57150"/>
                  <a:gd name="connsiteX5" fmla="*/ 28575 w 57150"/>
                  <a:gd name="connsiteY5" fmla="*/ 19050 h 57150"/>
                  <a:gd name="connsiteX6" fmla="*/ 38100 w 57150"/>
                  <a:gd name="connsiteY6" fmla="*/ 28575 h 57150"/>
                  <a:gd name="connsiteX7" fmla="*/ 28575 w 57150"/>
                  <a:gd name="connsiteY7" fmla="*/ 38100 h 57150"/>
                  <a:gd name="connsiteX8" fmla="*/ 19050 w 57150"/>
                  <a:gd name="connsiteY8" fmla="*/ 28575 h 57150"/>
                  <a:gd name="connsiteX9" fmla="*/ 28575 w 57150"/>
                  <a:gd name="connsiteY9" fmla="*/ 190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150" h="57150">
                    <a:moveTo>
                      <a:pt x="28575" y="57150"/>
                    </a:moveTo>
                    <a:cubicBezTo>
                      <a:pt x="44768" y="57150"/>
                      <a:pt x="57150" y="44768"/>
                      <a:pt x="57150" y="28575"/>
                    </a:cubicBezTo>
                    <a:cubicBezTo>
                      <a:pt x="57150" y="12382"/>
                      <a:pt x="44768" y="0"/>
                      <a:pt x="28575" y="0"/>
                    </a:cubicBezTo>
                    <a:cubicBezTo>
                      <a:pt x="12382" y="0"/>
                      <a:pt x="0" y="12382"/>
                      <a:pt x="0" y="28575"/>
                    </a:cubicBezTo>
                    <a:cubicBezTo>
                      <a:pt x="0" y="44768"/>
                      <a:pt x="12382" y="57150"/>
                      <a:pt x="28575" y="57150"/>
                    </a:cubicBezTo>
                    <a:close/>
                    <a:moveTo>
                      <a:pt x="28575" y="19050"/>
                    </a:moveTo>
                    <a:cubicBezTo>
                      <a:pt x="34290" y="19050"/>
                      <a:pt x="38100" y="22860"/>
                      <a:pt x="38100" y="28575"/>
                    </a:cubicBezTo>
                    <a:cubicBezTo>
                      <a:pt x="38100" y="34290"/>
                      <a:pt x="34290" y="38100"/>
                      <a:pt x="28575" y="38100"/>
                    </a:cubicBezTo>
                    <a:cubicBezTo>
                      <a:pt x="22860" y="38100"/>
                      <a:pt x="19050" y="34290"/>
                      <a:pt x="19050" y="28575"/>
                    </a:cubicBezTo>
                    <a:cubicBezTo>
                      <a:pt x="19050" y="22860"/>
                      <a:pt x="22860" y="19050"/>
                      <a:pt x="28575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300E2B6A-6B88-9F4D-05AF-A07A7C8676C4}"/>
                  </a:ext>
                </a:extLst>
              </p:cNvPr>
              <p:cNvSpPr/>
              <p:nvPr/>
            </p:nvSpPr>
            <p:spPr>
              <a:xfrm>
                <a:off x="4210050" y="2305050"/>
                <a:ext cx="723900" cy="552450"/>
              </a:xfrm>
              <a:custGeom>
                <a:avLst/>
                <a:gdLst>
                  <a:gd name="connsiteX0" fmla="*/ 723900 w 723900"/>
                  <a:gd name="connsiteY0" fmla="*/ 0 h 552450"/>
                  <a:gd name="connsiteX1" fmla="*/ 0 w 723900"/>
                  <a:gd name="connsiteY1" fmla="*/ 0 h 552450"/>
                  <a:gd name="connsiteX2" fmla="*/ 0 w 723900"/>
                  <a:gd name="connsiteY2" fmla="*/ 552450 h 552450"/>
                  <a:gd name="connsiteX3" fmla="*/ 723900 w 723900"/>
                  <a:gd name="connsiteY3" fmla="*/ 552450 h 552450"/>
                  <a:gd name="connsiteX4" fmla="*/ 723900 w 723900"/>
                  <a:gd name="connsiteY4" fmla="*/ 0 h 552450"/>
                  <a:gd name="connsiteX5" fmla="*/ 704850 w 723900"/>
                  <a:gd name="connsiteY5" fmla="*/ 533400 h 552450"/>
                  <a:gd name="connsiteX6" fmla="*/ 19050 w 723900"/>
                  <a:gd name="connsiteY6" fmla="*/ 533400 h 552450"/>
                  <a:gd name="connsiteX7" fmla="*/ 19050 w 723900"/>
                  <a:gd name="connsiteY7" fmla="*/ 19050 h 552450"/>
                  <a:gd name="connsiteX8" fmla="*/ 704850 w 723900"/>
                  <a:gd name="connsiteY8" fmla="*/ 19050 h 552450"/>
                  <a:gd name="connsiteX9" fmla="*/ 704850 w 723900"/>
                  <a:gd name="connsiteY9" fmla="*/ 533400 h 552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3900" h="552450">
                    <a:moveTo>
                      <a:pt x="723900" y="0"/>
                    </a:moveTo>
                    <a:lnTo>
                      <a:pt x="0" y="0"/>
                    </a:lnTo>
                    <a:lnTo>
                      <a:pt x="0" y="552450"/>
                    </a:lnTo>
                    <a:lnTo>
                      <a:pt x="723900" y="552450"/>
                    </a:lnTo>
                    <a:lnTo>
                      <a:pt x="723900" y="0"/>
                    </a:lnTo>
                    <a:close/>
                    <a:moveTo>
                      <a:pt x="704850" y="533400"/>
                    </a:moveTo>
                    <a:lnTo>
                      <a:pt x="19050" y="533400"/>
                    </a:lnTo>
                    <a:lnTo>
                      <a:pt x="19050" y="19050"/>
                    </a:lnTo>
                    <a:lnTo>
                      <a:pt x="704850" y="19050"/>
                    </a:lnTo>
                    <a:lnTo>
                      <a:pt x="704850" y="533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88" name="Picture 287" descr="Shape&#10;&#10;Description automatically generated">
            <a:extLst>
              <a:ext uri="{FF2B5EF4-FFF2-40B4-BE49-F238E27FC236}">
                <a16:creationId xmlns:a16="http://schemas.microsoft.com/office/drawing/2014/main" id="{9A5874AD-2C48-AB45-2EE0-B179EC99EE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290" name="Rectangle: Rounded Corners 289">
            <a:extLst>
              <a:ext uri="{FF2B5EF4-FFF2-40B4-BE49-F238E27FC236}">
                <a16:creationId xmlns:a16="http://schemas.microsoft.com/office/drawing/2014/main" id="{7937588C-FF75-E4FC-E814-9D8506A603E0}"/>
              </a:ext>
            </a:extLst>
          </p:cNvPr>
          <p:cNvSpPr/>
          <p:nvPr/>
        </p:nvSpPr>
        <p:spPr>
          <a:xfrm flipV="1">
            <a:off x="3934237" y="114686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507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AE527-0758-4DF4-95D8-69B05C611192}"/>
              </a:ext>
            </a:extLst>
          </p:cNvPr>
          <p:cNvGrpSpPr/>
          <p:nvPr/>
        </p:nvGrpSpPr>
        <p:grpSpPr>
          <a:xfrm>
            <a:off x="559156" y="713587"/>
            <a:ext cx="1512168" cy="3030521"/>
            <a:chOff x="4361178" y="2326377"/>
            <a:chExt cx="1628102" cy="3262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368FC-5160-401E-A4AB-3560203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D0D5DE-E61A-4528-A510-C83C40B8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8" y="2326377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D70B9BB7-D508-1D43-B0DF-194B28F51A02}"/>
              </a:ext>
            </a:extLst>
          </p:cNvPr>
          <p:cNvSpPr/>
          <p:nvPr/>
        </p:nvSpPr>
        <p:spPr>
          <a:xfrm rot="16200000">
            <a:off x="3798570" y="32324"/>
            <a:ext cx="1546860" cy="4393050"/>
          </a:xfrm>
          <a:prstGeom prst="roundRect">
            <a:avLst>
              <a:gd name="adj" fmla="val 2172"/>
            </a:avLst>
          </a:prstGeom>
          <a:solidFill>
            <a:srgbClr val="2B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3BD37F1-65FF-4A5B-BFD7-D2F030FA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173"/>
          <a:stretch>
            <a:fillRect/>
          </a:stretch>
        </p:blipFill>
        <p:spPr>
          <a:xfrm>
            <a:off x="7072676" y="828497"/>
            <a:ext cx="2071324" cy="2473085"/>
          </a:xfrm>
          <a:custGeom>
            <a:avLst/>
            <a:gdLst>
              <a:gd name="connsiteX0" fmla="*/ 192373 w 2761765"/>
              <a:gd name="connsiteY0" fmla="*/ 0 h 3297447"/>
              <a:gd name="connsiteX1" fmla="*/ 2761765 w 2761765"/>
              <a:gd name="connsiteY1" fmla="*/ 0 h 3297447"/>
              <a:gd name="connsiteX2" fmla="*/ 2761765 w 2761765"/>
              <a:gd name="connsiteY2" fmla="*/ 3297447 h 3297447"/>
              <a:gd name="connsiteX3" fmla="*/ 134829 w 2761765"/>
              <a:gd name="connsiteY3" fmla="*/ 3297447 h 3297447"/>
              <a:gd name="connsiteX4" fmla="*/ 0 w 2761765"/>
              <a:gd name="connsiteY4" fmla="*/ 3162618 h 3297447"/>
              <a:gd name="connsiteX5" fmla="*/ 0 w 2761765"/>
              <a:gd name="connsiteY5" fmla="*/ 192373 h 3297447"/>
              <a:gd name="connsiteX6" fmla="*/ 192373 w 2761765"/>
              <a:gd name="connsiteY6" fmla="*/ 0 h 329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1765" h="3297447">
                <a:moveTo>
                  <a:pt x="192373" y="0"/>
                </a:moveTo>
                <a:lnTo>
                  <a:pt x="2761765" y="0"/>
                </a:lnTo>
                <a:lnTo>
                  <a:pt x="2761765" y="3297447"/>
                </a:lnTo>
                <a:lnTo>
                  <a:pt x="134829" y="3297447"/>
                </a:lnTo>
                <a:cubicBezTo>
                  <a:pt x="60365" y="3297447"/>
                  <a:pt x="0" y="3237082"/>
                  <a:pt x="0" y="3162618"/>
                </a:cubicBezTo>
                <a:lnTo>
                  <a:pt x="0" y="192373"/>
                </a:lnTo>
                <a:cubicBezTo>
                  <a:pt x="0" y="86128"/>
                  <a:pt x="86128" y="0"/>
                  <a:pt x="192373" y="0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C81786-112B-43D6-B24B-145874417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1779" r="47341" b="21779"/>
          <a:stretch/>
        </p:blipFill>
        <p:spPr>
          <a:xfrm>
            <a:off x="6525697" y="270439"/>
            <a:ext cx="2618303" cy="3589199"/>
          </a:xfrm>
          <a:prstGeom prst="rect">
            <a:avLst/>
          </a:prstGeom>
        </p:spPr>
      </p:pic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BAF2E40B-E80E-0A8E-81A5-5C0F4EAE4C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60960" y="1854608"/>
            <a:ext cx="9083039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Mobile vs desktop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(web) apps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0BDD9E-38C3-4805-B6E8-D30EE3A0358A}"/>
              </a:ext>
            </a:extLst>
          </p:cNvPr>
          <p:cNvSpPr/>
          <p:nvPr/>
        </p:nvSpPr>
        <p:spPr>
          <a:xfrm flipV="1">
            <a:off x="4095813" y="1685680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86165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083FBE9-7B67-427F-BDE5-3F5C1DDF1F5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12171C"/>
              </a:gs>
              <a:gs pos="100000">
                <a:srgbClr val="2B353F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D9AE527-0758-4DF4-95D8-69B05C611192}"/>
              </a:ext>
            </a:extLst>
          </p:cNvPr>
          <p:cNvGrpSpPr/>
          <p:nvPr/>
        </p:nvGrpSpPr>
        <p:grpSpPr>
          <a:xfrm>
            <a:off x="558869" y="242318"/>
            <a:ext cx="637184" cy="1172358"/>
            <a:chOff x="4361178" y="2326377"/>
            <a:chExt cx="1628102" cy="326286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0368FC-5160-401E-A4AB-3560203DB0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3836" r="13619"/>
            <a:stretch/>
          </p:blipFill>
          <p:spPr>
            <a:xfrm>
              <a:off x="4418413" y="2420888"/>
              <a:ext cx="1512168" cy="3097108"/>
            </a:xfrm>
            <a:prstGeom prst="roundRect">
              <a:avLst>
                <a:gd name="adj" fmla="val 12573"/>
              </a:avLst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D0D5DE-E61A-4528-A510-C83C40B85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178" y="2326377"/>
              <a:ext cx="1628102" cy="326286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25000"/>
                </a:prstClr>
              </a:outerShdw>
            </a:effectLst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53BD37F1-65FF-4A5B-BFD7-D2F030FA9A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173"/>
          <a:stretch>
            <a:fillRect/>
          </a:stretch>
        </p:blipFill>
        <p:spPr>
          <a:xfrm>
            <a:off x="8023698" y="135565"/>
            <a:ext cx="1120302" cy="1319853"/>
          </a:xfrm>
          <a:custGeom>
            <a:avLst/>
            <a:gdLst>
              <a:gd name="connsiteX0" fmla="*/ 192373 w 2761765"/>
              <a:gd name="connsiteY0" fmla="*/ 0 h 3297447"/>
              <a:gd name="connsiteX1" fmla="*/ 2761765 w 2761765"/>
              <a:gd name="connsiteY1" fmla="*/ 0 h 3297447"/>
              <a:gd name="connsiteX2" fmla="*/ 2761765 w 2761765"/>
              <a:gd name="connsiteY2" fmla="*/ 3297447 h 3297447"/>
              <a:gd name="connsiteX3" fmla="*/ 134829 w 2761765"/>
              <a:gd name="connsiteY3" fmla="*/ 3297447 h 3297447"/>
              <a:gd name="connsiteX4" fmla="*/ 0 w 2761765"/>
              <a:gd name="connsiteY4" fmla="*/ 3162618 h 3297447"/>
              <a:gd name="connsiteX5" fmla="*/ 0 w 2761765"/>
              <a:gd name="connsiteY5" fmla="*/ 192373 h 3297447"/>
              <a:gd name="connsiteX6" fmla="*/ 192373 w 2761765"/>
              <a:gd name="connsiteY6" fmla="*/ 0 h 3297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1765" h="3297447">
                <a:moveTo>
                  <a:pt x="192373" y="0"/>
                </a:moveTo>
                <a:lnTo>
                  <a:pt x="2761765" y="0"/>
                </a:lnTo>
                <a:lnTo>
                  <a:pt x="2761765" y="3297447"/>
                </a:lnTo>
                <a:lnTo>
                  <a:pt x="134829" y="3297447"/>
                </a:lnTo>
                <a:cubicBezTo>
                  <a:pt x="60365" y="3297447"/>
                  <a:pt x="0" y="3237082"/>
                  <a:pt x="0" y="3162618"/>
                </a:cubicBezTo>
                <a:lnTo>
                  <a:pt x="0" y="192373"/>
                </a:lnTo>
                <a:cubicBezTo>
                  <a:pt x="0" y="86128"/>
                  <a:pt x="86128" y="0"/>
                  <a:pt x="192373" y="0"/>
                </a:cubicBezTo>
                <a:close/>
              </a:path>
            </a:pathLst>
          </a:cu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5C81786-112B-43D6-B24B-1458744179F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9" t="21779" r="47341" b="21779"/>
          <a:stretch/>
        </p:blipFill>
        <p:spPr>
          <a:xfrm>
            <a:off x="7686910" y="-185554"/>
            <a:ext cx="1479490" cy="2028102"/>
          </a:xfrm>
          <a:prstGeom prst="rect">
            <a:avLst/>
          </a:prstGeom>
        </p:spPr>
      </p:pic>
      <p:pic>
        <p:nvPicPr>
          <p:cNvPr id="129" name="Picture 128" descr="Shape&#10;&#10;Description automatically generated">
            <a:extLst>
              <a:ext uri="{FF2B5EF4-FFF2-40B4-BE49-F238E27FC236}">
                <a16:creationId xmlns:a16="http://schemas.microsoft.com/office/drawing/2014/main" id="{BAF2E40B-E80E-0A8E-81A5-5C0F4EAE4C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171" y="4611088"/>
            <a:ext cx="415498" cy="415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8C6C40-F2AD-45CE-823A-329BA5B9439F}"/>
              </a:ext>
            </a:extLst>
          </p:cNvPr>
          <p:cNvSpPr txBox="1"/>
          <p:nvPr/>
        </p:nvSpPr>
        <p:spPr>
          <a:xfrm>
            <a:off x="175029" y="286093"/>
            <a:ext cx="9083039" cy="830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Mobile vs desktop </a:t>
            </a:r>
          </a:p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700" b="1">
                <a:solidFill>
                  <a:prstClr val="white"/>
                </a:solidFill>
                <a:latin typeface="Segoe UI"/>
              </a:rPr>
              <a:t>(web) apps</a:t>
            </a:r>
            <a:endParaRPr lang="id-ID" sz="2400" b="1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0BDD9E-38C3-4805-B6E8-D30EE3A0358A}"/>
              </a:ext>
            </a:extLst>
          </p:cNvPr>
          <p:cNvSpPr/>
          <p:nvPr/>
        </p:nvSpPr>
        <p:spPr>
          <a:xfrm flipV="1">
            <a:off x="4095811" y="218686"/>
            <a:ext cx="1241474" cy="45719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8F9D5"/>
              </a:gs>
              <a:gs pos="0">
                <a:srgbClr val="4BA1FC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endParaRPr lang="id-ID" sz="1350">
              <a:solidFill>
                <a:prstClr val="white"/>
              </a:solidFill>
              <a:latin typeface="Segoe UI Light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3390E22-CD63-167D-E1C2-6D64480363EC}"/>
              </a:ext>
            </a:extLst>
          </p:cNvPr>
          <p:cNvGrpSpPr/>
          <p:nvPr/>
        </p:nvGrpSpPr>
        <p:grpSpPr>
          <a:xfrm>
            <a:off x="4716548" y="1842548"/>
            <a:ext cx="1777958" cy="2501395"/>
            <a:chOff x="4716548" y="1842548"/>
            <a:chExt cx="1777958" cy="2501395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8D39774-017D-0FFB-1EC4-15888A422222}"/>
                </a:ext>
              </a:extLst>
            </p:cNvPr>
            <p:cNvSpPr/>
            <p:nvPr/>
          </p:nvSpPr>
          <p:spPr>
            <a:xfrm>
              <a:off x="4741029" y="1842548"/>
              <a:ext cx="1753477" cy="2501395"/>
            </a:xfrm>
            <a:prstGeom prst="roundRect">
              <a:avLst>
                <a:gd name="adj" fmla="val 2172"/>
              </a:avLst>
            </a:prstGeom>
            <a:solidFill>
              <a:srgbClr val="2B353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r>
                <a:rPr lang="en-US" sz="1400">
                  <a:solidFill>
                    <a:srgbClr val="FFFFFF"/>
                  </a:solidFill>
                  <a:ea typeface="Open Sans" charset="0"/>
                  <a:cs typeface="Segoe UI" panose="020B0502040204020203" pitchFamily="34" charset="0"/>
                </a:rPr>
                <a:t>Cursors and large estate or gestures and small estate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E298288-4D30-3DD6-A00C-191326CDD233}"/>
                </a:ext>
              </a:extLst>
            </p:cNvPr>
            <p:cNvSpPr/>
            <p:nvPr/>
          </p:nvSpPr>
          <p:spPr>
            <a:xfrm>
              <a:off x="4716548" y="2681536"/>
              <a:ext cx="1774382" cy="369332"/>
            </a:xfrm>
            <a:prstGeom prst="rect">
              <a:avLst/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1800"/>
                </a:spcBef>
              </a:pPr>
              <a:r>
                <a:rPr lang="en-US" b="1">
                  <a:solidFill>
                    <a:schemeClr val="bg1"/>
                  </a:solidFill>
                  <a:latin typeface="Segoe UI" panose="020B0502040204020203" pitchFamily="34" charset="0"/>
                  <a:ea typeface="Open Sans" charset="0"/>
                  <a:cs typeface="Segoe UI" panose="020B0502040204020203" pitchFamily="34" charset="0"/>
                </a:rPr>
                <a:t>Interaction</a:t>
              </a:r>
            </a:p>
          </p:txBody>
        </p:sp>
        <p:grpSp>
          <p:nvGrpSpPr>
            <p:cNvPr id="132" name="Graphic 17" descr="Mouse outline">
              <a:extLst>
                <a:ext uri="{FF2B5EF4-FFF2-40B4-BE49-F238E27FC236}">
                  <a16:creationId xmlns:a16="http://schemas.microsoft.com/office/drawing/2014/main" id="{FD79B85E-D8B1-7CCE-3E4E-CCA2AAAE190A}"/>
                </a:ext>
              </a:extLst>
            </p:cNvPr>
            <p:cNvGrpSpPr/>
            <p:nvPr/>
          </p:nvGrpSpPr>
          <p:grpSpPr>
            <a:xfrm>
              <a:off x="5435333" y="2069919"/>
              <a:ext cx="364868" cy="557623"/>
              <a:chOff x="5340599" y="1947332"/>
              <a:chExt cx="468797" cy="755075"/>
            </a:xfr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</p:grpSpPr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D5A956F2-22CC-3E5B-4E71-B0DFBD51F4D6}"/>
                  </a:ext>
                </a:extLst>
              </p:cNvPr>
              <p:cNvSpPr/>
              <p:nvPr/>
            </p:nvSpPr>
            <p:spPr>
              <a:xfrm>
                <a:off x="5340599" y="1947332"/>
                <a:ext cx="468797" cy="755075"/>
              </a:xfrm>
              <a:custGeom>
                <a:avLst/>
                <a:gdLst>
                  <a:gd name="connsiteX0" fmla="*/ 467251 w 468797"/>
                  <a:gd name="connsiteY0" fmla="*/ 504149 h 755075"/>
                  <a:gd name="connsiteX1" fmla="*/ 456221 w 468797"/>
                  <a:gd name="connsiteY1" fmla="*/ 349844 h 755075"/>
                  <a:gd name="connsiteX2" fmla="*/ 460926 w 468797"/>
                  <a:gd name="connsiteY2" fmla="*/ 232686 h 755075"/>
                  <a:gd name="connsiteX3" fmla="*/ 263787 w 468797"/>
                  <a:gd name="connsiteY3" fmla="*/ 991 h 755075"/>
                  <a:gd name="connsiteX4" fmla="*/ 255320 w 468797"/>
                  <a:gd name="connsiteY4" fmla="*/ 476 h 755075"/>
                  <a:gd name="connsiteX5" fmla="*/ 234460 w 468797"/>
                  <a:gd name="connsiteY5" fmla="*/ 0 h 755075"/>
                  <a:gd name="connsiteX6" fmla="*/ 213505 w 468797"/>
                  <a:gd name="connsiteY6" fmla="*/ 381 h 755075"/>
                  <a:gd name="connsiteX7" fmla="*/ 7386 w 468797"/>
                  <a:gd name="connsiteY7" fmla="*/ 224125 h 755075"/>
                  <a:gd name="connsiteX8" fmla="*/ 7898 w 468797"/>
                  <a:gd name="connsiteY8" fmla="*/ 232572 h 755075"/>
                  <a:gd name="connsiteX9" fmla="*/ 12604 w 468797"/>
                  <a:gd name="connsiteY9" fmla="*/ 349729 h 755075"/>
                  <a:gd name="connsiteX10" fmla="*/ 1574 w 468797"/>
                  <a:gd name="connsiteY10" fmla="*/ 504034 h 755075"/>
                  <a:gd name="connsiteX11" fmla="*/ 198253 w 468797"/>
                  <a:gd name="connsiteY11" fmla="*/ 753431 h 755075"/>
                  <a:gd name="connsiteX12" fmla="*/ 215524 w 468797"/>
                  <a:gd name="connsiteY12" fmla="*/ 754799 h 755075"/>
                  <a:gd name="connsiteX13" fmla="*/ 234412 w 468797"/>
                  <a:gd name="connsiteY13" fmla="*/ 755075 h 755075"/>
                  <a:gd name="connsiteX14" fmla="*/ 253301 w 468797"/>
                  <a:gd name="connsiteY14" fmla="*/ 754799 h 755075"/>
                  <a:gd name="connsiteX15" fmla="*/ 468611 w 468797"/>
                  <a:gd name="connsiteY15" fmla="*/ 521372 h 755075"/>
                  <a:gd name="connsiteX16" fmla="*/ 467251 w 468797"/>
                  <a:gd name="connsiteY16" fmla="*/ 504149 h 755075"/>
                  <a:gd name="connsiteX17" fmla="*/ 399624 w 468797"/>
                  <a:gd name="connsiteY17" fmla="*/ 664912 h 755075"/>
                  <a:gd name="connsiteX18" fmla="*/ 252710 w 468797"/>
                  <a:gd name="connsiteY18" fmla="*/ 735759 h 755075"/>
                  <a:gd name="connsiteX19" fmla="*/ 234403 w 468797"/>
                  <a:gd name="connsiteY19" fmla="*/ 736025 h 755075"/>
                  <a:gd name="connsiteX20" fmla="*/ 216163 w 468797"/>
                  <a:gd name="connsiteY20" fmla="*/ 735759 h 755075"/>
                  <a:gd name="connsiteX21" fmla="*/ 69201 w 468797"/>
                  <a:gd name="connsiteY21" fmla="*/ 664931 h 755075"/>
                  <a:gd name="connsiteX22" fmla="*/ 20481 w 468797"/>
                  <a:gd name="connsiteY22" fmla="*/ 506273 h 755075"/>
                  <a:gd name="connsiteX23" fmla="*/ 31644 w 468797"/>
                  <a:gd name="connsiteY23" fmla="*/ 349768 h 755075"/>
                  <a:gd name="connsiteX24" fmla="*/ 26882 w 468797"/>
                  <a:gd name="connsiteY24" fmla="*/ 231076 h 755075"/>
                  <a:gd name="connsiteX25" fmla="*/ 206524 w 468797"/>
                  <a:gd name="connsiteY25" fmla="*/ 19884 h 755075"/>
                  <a:gd name="connsiteX26" fmla="*/ 214296 w 468797"/>
                  <a:gd name="connsiteY26" fmla="*/ 19412 h 755075"/>
                  <a:gd name="connsiteX27" fmla="*/ 234460 w 468797"/>
                  <a:gd name="connsiteY27" fmla="*/ 19050 h 755075"/>
                  <a:gd name="connsiteX28" fmla="*/ 254634 w 468797"/>
                  <a:gd name="connsiteY28" fmla="*/ 19517 h 755075"/>
                  <a:gd name="connsiteX29" fmla="*/ 442403 w 468797"/>
                  <a:gd name="connsiteY29" fmla="*/ 223499 h 755075"/>
                  <a:gd name="connsiteX30" fmla="*/ 441934 w 468797"/>
                  <a:gd name="connsiteY30" fmla="*/ 231181 h 755075"/>
                  <a:gd name="connsiteX31" fmla="*/ 437171 w 468797"/>
                  <a:gd name="connsiteY31" fmla="*/ 349863 h 755075"/>
                  <a:gd name="connsiteX32" fmla="*/ 448334 w 468797"/>
                  <a:gd name="connsiteY32" fmla="*/ 506349 h 755075"/>
                  <a:gd name="connsiteX33" fmla="*/ 399633 w 468797"/>
                  <a:gd name="connsiteY33" fmla="*/ 664912 h 755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468797" h="755075">
                    <a:moveTo>
                      <a:pt x="467251" y="504149"/>
                    </a:moveTo>
                    <a:cubicBezTo>
                      <a:pt x="460805" y="452949"/>
                      <a:pt x="457123" y="401440"/>
                      <a:pt x="456221" y="349844"/>
                    </a:cubicBezTo>
                    <a:cubicBezTo>
                      <a:pt x="456221" y="307781"/>
                      <a:pt x="458126" y="268119"/>
                      <a:pt x="460926" y="232686"/>
                    </a:cubicBezTo>
                    <a:cubicBezTo>
                      <a:pt x="470469" y="114267"/>
                      <a:pt x="382206" y="10533"/>
                      <a:pt x="263787" y="991"/>
                    </a:cubicBezTo>
                    <a:cubicBezTo>
                      <a:pt x="260968" y="764"/>
                      <a:pt x="258145" y="592"/>
                      <a:pt x="255320" y="476"/>
                    </a:cubicBezTo>
                    <a:cubicBezTo>
                      <a:pt x="248509" y="95"/>
                      <a:pt x="241604" y="0"/>
                      <a:pt x="234460" y="0"/>
                    </a:cubicBezTo>
                    <a:cubicBezTo>
                      <a:pt x="227316" y="0"/>
                      <a:pt x="220363" y="95"/>
                      <a:pt x="213505" y="381"/>
                    </a:cubicBezTo>
                    <a:cubicBezTo>
                      <a:pt x="94802" y="5248"/>
                      <a:pt x="2519" y="105422"/>
                      <a:pt x="7386" y="224125"/>
                    </a:cubicBezTo>
                    <a:cubicBezTo>
                      <a:pt x="7501" y="226944"/>
                      <a:pt x="7672" y="229760"/>
                      <a:pt x="7898" y="232572"/>
                    </a:cubicBezTo>
                    <a:cubicBezTo>
                      <a:pt x="10680" y="268138"/>
                      <a:pt x="12604" y="307715"/>
                      <a:pt x="12604" y="349729"/>
                    </a:cubicBezTo>
                    <a:cubicBezTo>
                      <a:pt x="11748" y="401327"/>
                      <a:pt x="8066" y="452839"/>
                      <a:pt x="1574" y="504034"/>
                    </a:cubicBezTo>
                    <a:cubicBezTo>
                      <a:pt x="-12983" y="627215"/>
                      <a:pt x="75073" y="738873"/>
                      <a:pt x="198253" y="753431"/>
                    </a:cubicBezTo>
                    <a:cubicBezTo>
                      <a:pt x="203991" y="754109"/>
                      <a:pt x="209752" y="754566"/>
                      <a:pt x="215524" y="754799"/>
                    </a:cubicBezTo>
                    <a:cubicBezTo>
                      <a:pt x="221658" y="754990"/>
                      <a:pt x="227983" y="755075"/>
                      <a:pt x="234412" y="755075"/>
                    </a:cubicBezTo>
                    <a:cubicBezTo>
                      <a:pt x="240842" y="755075"/>
                      <a:pt x="247071" y="754990"/>
                      <a:pt x="253301" y="754799"/>
                    </a:cubicBezTo>
                    <a:cubicBezTo>
                      <a:pt x="377216" y="749797"/>
                      <a:pt x="473614" y="645287"/>
                      <a:pt x="468611" y="521372"/>
                    </a:cubicBezTo>
                    <a:cubicBezTo>
                      <a:pt x="468379" y="515616"/>
                      <a:pt x="467925" y="509870"/>
                      <a:pt x="467251" y="504149"/>
                    </a:cubicBezTo>
                    <a:close/>
                    <a:moveTo>
                      <a:pt x="399624" y="664912"/>
                    </a:moveTo>
                    <a:cubicBezTo>
                      <a:pt x="362861" y="708223"/>
                      <a:pt x="309491" y="733959"/>
                      <a:pt x="252710" y="735759"/>
                    </a:cubicBezTo>
                    <a:cubicBezTo>
                      <a:pt x="246671" y="735940"/>
                      <a:pt x="240632" y="736025"/>
                      <a:pt x="234403" y="736025"/>
                    </a:cubicBezTo>
                    <a:cubicBezTo>
                      <a:pt x="228174" y="736025"/>
                      <a:pt x="222020" y="735940"/>
                      <a:pt x="216163" y="735759"/>
                    </a:cubicBezTo>
                    <a:cubicBezTo>
                      <a:pt x="159368" y="733977"/>
                      <a:pt x="105978" y="708247"/>
                      <a:pt x="69201" y="664931"/>
                    </a:cubicBezTo>
                    <a:cubicBezTo>
                      <a:pt x="31580" y="621135"/>
                      <a:pt x="13924" y="563635"/>
                      <a:pt x="20481" y="506273"/>
                    </a:cubicBezTo>
                    <a:cubicBezTo>
                      <a:pt x="27121" y="454354"/>
                      <a:pt x="30847" y="402104"/>
                      <a:pt x="31644" y="349768"/>
                    </a:cubicBezTo>
                    <a:cubicBezTo>
                      <a:pt x="31644" y="311382"/>
                      <a:pt x="30044" y="271463"/>
                      <a:pt x="26882" y="231076"/>
                    </a:cubicBezTo>
                    <a:cubicBezTo>
                      <a:pt x="18169" y="123151"/>
                      <a:pt x="98598" y="28596"/>
                      <a:pt x="206524" y="19884"/>
                    </a:cubicBezTo>
                    <a:cubicBezTo>
                      <a:pt x="209111" y="19676"/>
                      <a:pt x="211702" y="19518"/>
                      <a:pt x="214296" y="19412"/>
                    </a:cubicBezTo>
                    <a:cubicBezTo>
                      <a:pt x="220173" y="19174"/>
                      <a:pt x="226773" y="19050"/>
                      <a:pt x="234460" y="19050"/>
                    </a:cubicBezTo>
                    <a:cubicBezTo>
                      <a:pt x="242633" y="19050"/>
                      <a:pt x="248748" y="19193"/>
                      <a:pt x="254634" y="19517"/>
                    </a:cubicBezTo>
                    <a:cubicBezTo>
                      <a:pt x="362813" y="23994"/>
                      <a:pt x="446880" y="115320"/>
                      <a:pt x="442403" y="223499"/>
                    </a:cubicBezTo>
                    <a:cubicBezTo>
                      <a:pt x="442297" y="226063"/>
                      <a:pt x="442140" y="228624"/>
                      <a:pt x="441934" y="231181"/>
                    </a:cubicBezTo>
                    <a:cubicBezTo>
                      <a:pt x="438771" y="271434"/>
                      <a:pt x="437171" y="311363"/>
                      <a:pt x="437171" y="349863"/>
                    </a:cubicBezTo>
                    <a:cubicBezTo>
                      <a:pt x="438027" y="402189"/>
                      <a:pt x="441754" y="454430"/>
                      <a:pt x="448334" y="506349"/>
                    </a:cubicBezTo>
                    <a:cubicBezTo>
                      <a:pt x="454891" y="563679"/>
                      <a:pt x="437241" y="621146"/>
                      <a:pt x="399633" y="66491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E0CAC0D3-F41F-218D-C383-FA86B3A41821}"/>
                  </a:ext>
                </a:extLst>
              </p:cNvPr>
              <p:cNvSpPr/>
              <p:nvPr/>
            </p:nvSpPr>
            <p:spPr>
              <a:xfrm>
                <a:off x="5527435" y="2004482"/>
                <a:ext cx="95250" cy="438150"/>
              </a:xfrm>
              <a:custGeom>
                <a:avLst/>
                <a:gdLst>
                  <a:gd name="connsiteX0" fmla="*/ 57150 w 95250"/>
                  <a:gd name="connsiteY0" fmla="*/ 86678 h 438150"/>
                  <a:gd name="connsiteX1" fmla="*/ 57150 w 95250"/>
                  <a:gd name="connsiteY1" fmla="*/ 9525 h 438150"/>
                  <a:gd name="connsiteX2" fmla="*/ 47625 w 95250"/>
                  <a:gd name="connsiteY2" fmla="*/ 0 h 438150"/>
                  <a:gd name="connsiteX3" fmla="*/ 38100 w 95250"/>
                  <a:gd name="connsiteY3" fmla="*/ 9525 h 438150"/>
                  <a:gd name="connsiteX4" fmla="*/ 38100 w 95250"/>
                  <a:gd name="connsiteY4" fmla="*/ 86678 h 438150"/>
                  <a:gd name="connsiteX5" fmla="*/ 0 w 95250"/>
                  <a:gd name="connsiteY5" fmla="*/ 133350 h 438150"/>
                  <a:gd name="connsiteX6" fmla="*/ 0 w 95250"/>
                  <a:gd name="connsiteY6" fmla="*/ 228600 h 438150"/>
                  <a:gd name="connsiteX7" fmla="*/ 38100 w 95250"/>
                  <a:gd name="connsiteY7" fmla="*/ 275273 h 438150"/>
                  <a:gd name="connsiteX8" fmla="*/ 38100 w 95250"/>
                  <a:gd name="connsiteY8" fmla="*/ 428625 h 438150"/>
                  <a:gd name="connsiteX9" fmla="*/ 47625 w 95250"/>
                  <a:gd name="connsiteY9" fmla="*/ 438150 h 438150"/>
                  <a:gd name="connsiteX10" fmla="*/ 57150 w 95250"/>
                  <a:gd name="connsiteY10" fmla="*/ 428625 h 438150"/>
                  <a:gd name="connsiteX11" fmla="*/ 57150 w 95250"/>
                  <a:gd name="connsiteY11" fmla="*/ 275273 h 438150"/>
                  <a:gd name="connsiteX12" fmla="*/ 95250 w 95250"/>
                  <a:gd name="connsiteY12" fmla="*/ 228600 h 438150"/>
                  <a:gd name="connsiteX13" fmla="*/ 95250 w 95250"/>
                  <a:gd name="connsiteY13" fmla="*/ 133350 h 438150"/>
                  <a:gd name="connsiteX14" fmla="*/ 57150 w 95250"/>
                  <a:gd name="connsiteY14" fmla="*/ 86678 h 438150"/>
                  <a:gd name="connsiteX15" fmla="*/ 76200 w 95250"/>
                  <a:gd name="connsiteY15" fmla="*/ 228600 h 438150"/>
                  <a:gd name="connsiteX16" fmla="*/ 47625 w 95250"/>
                  <a:gd name="connsiteY16" fmla="*/ 257175 h 438150"/>
                  <a:gd name="connsiteX17" fmla="*/ 19050 w 95250"/>
                  <a:gd name="connsiteY17" fmla="*/ 228600 h 438150"/>
                  <a:gd name="connsiteX18" fmla="*/ 19050 w 95250"/>
                  <a:gd name="connsiteY18" fmla="*/ 133350 h 438150"/>
                  <a:gd name="connsiteX19" fmla="*/ 47625 w 95250"/>
                  <a:gd name="connsiteY19" fmla="*/ 104775 h 438150"/>
                  <a:gd name="connsiteX20" fmla="*/ 76200 w 95250"/>
                  <a:gd name="connsiteY20" fmla="*/ 13335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5250" h="438150">
                    <a:moveTo>
                      <a:pt x="57150" y="86678"/>
                    </a:moveTo>
                    <a:lnTo>
                      <a:pt x="57150" y="9525"/>
                    </a:lnTo>
                    <a:cubicBezTo>
                      <a:pt x="57150" y="4264"/>
                      <a:pt x="52886" y="0"/>
                      <a:pt x="47625" y="0"/>
                    </a:cubicBezTo>
                    <a:cubicBezTo>
                      <a:pt x="42364" y="0"/>
                      <a:pt x="38100" y="4264"/>
                      <a:pt x="38100" y="9525"/>
                    </a:cubicBezTo>
                    <a:lnTo>
                      <a:pt x="38100" y="86678"/>
                    </a:lnTo>
                    <a:cubicBezTo>
                      <a:pt x="15941" y="91234"/>
                      <a:pt x="29" y="110727"/>
                      <a:pt x="0" y="133350"/>
                    </a:cubicBezTo>
                    <a:lnTo>
                      <a:pt x="0" y="228600"/>
                    </a:lnTo>
                    <a:cubicBezTo>
                      <a:pt x="29" y="251223"/>
                      <a:pt x="15941" y="270716"/>
                      <a:pt x="38100" y="275273"/>
                    </a:cubicBezTo>
                    <a:lnTo>
                      <a:pt x="38100" y="428625"/>
                    </a:lnTo>
                    <a:cubicBezTo>
                      <a:pt x="38100" y="433886"/>
                      <a:pt x="42364" y="438150"/>
                      <a:pt x="47625" y="438150"/>
                    </a:cubicBezTo>
                    <a:cubicBezTo>
                      <a:pt x="52886" y="438150"/>
                      <a:pt x="57150" y="433886"/>
                      <a:pt x="57150" y="428625"/>
                    </a:cubicBezTo>
                    <a:lnTo>
                      <a:pt x="57150" y="275273"/>
                    </a:lnTo>
                    <a:cubicBezTo>
                      <a:pt x="79309" y="270716"/>
                      <a:pt x="95221" y="251223"/>
                      <a:pt x="95250" y="228600"/>
                    </a:cubicBezTo>
                    <a:lnTo>
                      <a:pt x="95250" y="133350"/>
                    </a:lnTo>
                    <a:cubicBezTo>
                      <a:pt x="95221" y="110727"/>
                      <a:pt x="79309" y="91234"/>
                      <a:pt x="57150" y="86678"/>
                    </a:cubicBezTo>
                    <a:close/>
                    <a:moveTo>
                      <a:pt x="76200" y="228600"/>
                    </a:moveTo>
                    <a:cubicBezTo>
                      <a:pt x="76200" y="244382"/>
                      <a:pt x="63407" y="257175"/>
                      <a:pt x="47625" y="257175"/>
                    </a:cubicBezTo>
                    <a:cubicBezTo>
                      <a:pt x="31843" y="257175"/>
                      <a:pt x="19050" y="244382"/>
                      <a:pt x="19050" y="228600"/>
                    </a:cubicBezTo>
                    <a:lnTo>
                      <a:pt x="19050" y="133350"/>
                    </a:lnTo>
                    <a:cubicBezTo>
                      <a:pt x="19050" y="117568"/>
                      <a:pt x="31843" y="104775"/>
                      <a:pt x="47625" y="104775"/>
                    </a:cubicBezTo>
                    <a:cubicBezTo>
                      <a:pt x="63407" y="104775"/>
                      <a:pt x="76200" y="117568"/>
                      <a:pt x="76200" y="1333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13F0D65-C965-1238-3B6B-4FF51363FE33}"/>
              </a:ext>
            </a:extLst>
          </p:cNvPr>
          <p:cNvGrpSpPr/>
          <p:nvPr/>
        </p:nvGrpSpPr>
        <p:grpSpPr>
          <a:xfrm>
            <a:off x="2603732" y="1842548"/>
            <a:ext cx="1753477" cy="2501395"/>
            <a:chOff x="2603732" y="1842548"/>
            <a:chExt cx="1753477" cy="250139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FA7D558-CEEB-24E9-ACC8-CD62D9A8FB59}"/>
                </a:ext>
              </a:extLst>
            </p:cNvPr>
            <p:cNvSpPr/>
            <p:nvPr/>
          </p:nvSpPr>
          <p:spPr>
            <a:xfrm>
              <a:off x="2603732" y="1842548"/>
              <a:ext cx="1753477" cy="2501395"/>
            </a:xfrm>
            <a:prstGeom prst="roundRect">
              <a:avLst>
                <a:gd name="adj" fmla="val 2172"/>
              </a:avLst>
            </a:prstGeom>
            <a:solidFill>
              <a:srgbClr val="2B353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r>
                <a:rPr lang="en-US" sz="1400">
                  <a:solidFill>
                    <a:srgbClr val="FFFFFF"/>
                  </a:solidFill>
                  <a:ea typeface="Open Sans" charset="0"/>
                  <a:cs typeface="Segoe UI" panose="020B0502040204020203" pitchFamily="34" charset="0"/>
                </a:rPr>
                <a:t>Fast and mobile or complex and time consuming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623317-24D2-5631-56F7-312116AC8760}"/>
                </a:ext>
              </a:extLst>
            </p:cNvPr>
            <p:cNvSpPr/>
            <p:nvPr/>
          </p:nvSpPr>
          <p:spPr>
            <a:xfrm>
              <a:off x="2771222" y="2543036"/>
              <a:ext cx="1392904" cy="646331"/>
            </a:xfrm>
            <a:prstGeom prst="rect">
              <a:avLst/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1800"/>
                </a:spcBef>
              </a:pPr>
              <a:r>
                <a:rPr lang="en-US" b="1">
                  <a:solidFill>
                    <a:schemeClr val="bg1"/>
                  </a:solidFill>
                  <a:latin typeface="Segoe UI" panose="020B0502040204020203" pitchFamily="34" charset="0"/>
                  <a:ea typeface="Open Sans" charset="0"/>
                  <a:cs typeface="Segoe UI" panose="020B0502040204020203" pitchFamily="34" charset="0"/>
                </a:rPr>
                <a:t>User mentality</a:t>
              </a:r>
            </a:p>
          </p:txBody>
        </p:sp>
        <p:grpSp>
          <p:nvGrpSpPr>
            <p:cNvPr id="27" name="Graphic 19" descr="Ui Ux outline">
              <a:extLst>
                <a:ext uri="{FF2B5EF4-FFF2-40B4-BE49-F238E27FC236}">
                  <a16:creationId xmlns:a16="http://schemas.microsoft.com/office/drawing/2014/main" id="{D7540255-AC9C-ACE0-0FBE-F0E9DDA2C7ED}"/>
                </a:ext>
              </a:extLst>
            </p:cNvPr>
            <p:cNvGrpSpPr/>
            <p:nvPr/>
          </p:nvGrpSpPr>
          <p:grpSpPr>
            <a:xfrm>
              <a:off x="3177540" y="2011563"/>
              <a:ext cx="668062" cy="510142"/>
              <a:chOff x="3050493" y="1853565"/>
              <a:chExt cx="876300" cy="704850"/>
            </a:xfr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16F19FD-2A29-8BD9-00D7-334C9FDC0AC4}"/>
                  </a:ext>
                </a:extLst>
              </p:cNvPr>
              <p:cNvSpPr/>
              <p:nvPr/>
            </p:nvSpPr>
            <p:spPr>
              <a:xfrm>
                <a:off x="39077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4418AAB-D585-1D1C-6E24-A2EF55BEACDD}"/>
                  </a:ext>
                </a:extLst>
              </p:cNvPr>
              <p:cNvSpPr/>
              <p:nvPr/>
            </p:nvSpPr>
            <p:spPr>
              <a:xfrm>
                <a:off x="38696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34F95EB-8AA4-0803-DC1C-87DFB808ADB2}"/>
                  </a:ext>
                </a:extLst>
              </p:cNvPr>
              <p:cNvSpPr/>
              <p:nvPr/>
            </p:nvSpPr>
            <p:spPr>
              <a:xfrm>
                <a:off x="37553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D1E7EB9-1965-09F2-E47D-DA1B71FD6F02}"/>
                  </a:ext>
                </a:extLst>
              </p:cNvPr>
              <p:cNvSpPr/>
              <p:nvPr/>
            </p:nvSpPr>
            <p:spPr>
              <a:xfrm>
                <a:off x="37934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5DC4DFB-BA56-CDA9-BB3A-7FBBF13AEF76}"/>
                  </a:ext>
                </a:extLst>
              </p:cNvPr>
              <p:cNvSpPr/>
              <p:nvPr/>
            </p:nvSpPr>
            <p:spPr>
              <a:xfrm>
                <a:off x="37172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D9D8BD7-B041-3AB3-B652-BBB77BD584D6}"/>
                  </a:ext>
                </a:extLst>
              </p:cNvPr>
              <p:cNvSpPr/>
              <p:nvPr/>
            </p:nvSpPr>
            <p:spPr>
              <a:xfrm>
                <a:off x="38315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DD53D6-5A0A-4863-9BCF-EC9DB5B42E7D}"/>
                  </a:ext>
                </a:extLst>
              </p:cNvPr>
              <p:cNvSpPr/>
              <p:nvPr/>
            </p:nvSpPr>
            <p:spPr>
              <a:xfrm>
                <a:off x="3679143" y="20821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B99EC4D-A714-A341-9DAF-C3AA523B368C}"/>
                  </a:ext>
                </a:extLst>
              </p:cNvPr>
              <p:cNvSpPr/>
              <p:nvPr/>
            </p:nvSpPr>
            <p:spPr>
              <a:xfrm>
                <a:off x="3679143" y="20059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1D3C7DCD-0D34-C07D-E6EC-A39AF3A1C232}"/>
                  </a:ext>
                </a:extLst>
              </p:cNvPr>
              <p:cNvSpPr/>
              <p:nvPr/>
            </p:nvSpPr>
            <p:spPr>
              <a:xfrm>
                <a:off x="3679143" y="20440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4098E8A-CAD4-4ABE-86D0-D57D2C014554}"/>
                  </a:ext>
                </a:extLst>
              </p:cNvPr>
              <p:cNvSpPr/>
              <p:nvPr/>
            </p:nvSpPr>
            <p:spPr>
              <a:xfrm>
                <a:off x="3679143" y="18916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9320C34-5846-C60B-59A8-515EC620390C}"/>
                  </a:ext>
                </a:extLst>
              </p:cNvPr>
              <p:cNvSpPr/>
              <p:nvPr/>
            </p:nvSpPr>
            <p:spPr>
              <a:xfrm>
                <a:off x="3679143" y="19678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5FB5E803-8D23-6508-1238-91141A7C0AC0}"/>
                  </a:ext>
                </a:extLst>
              </p:cNvPr>
              <p:cNvSpPr/>
              <p:nvPr/>
            </p:nvSpPr>
            <p:spPr>
              <a:xfrm>
                <a:off x="3679143" y="19297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0C3F6A96-EECF-E46B-9334-BC021E5D4E12}"/>
                  </a:ext>
                </a:extLst>
              </p:cNvPr>
              <p:cNvSpPr/>
              <p:nvPr/>
            </p:nvSpPr>
            <p:spPr>
              <a:xfrm>
                <a:off x="36791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74CB6AE-60B7-34D1-4979-8B0045747037}"/>
                  </a:ext>
                </a:extLst>
              </p:cNvPr>
              <p:cNvSpPr/>
              <p:nvPr/>
            </p:nvSpPr>
            <p:spPr>
              <a:xfrm>
                <a:off x="38696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6D9E0B9-8B55-89BC-1406-1CDBCE6761A4}"/>
                  </a:ext>
                </a:extLst>
              </p:cNvPr>
              <p:cNvSpPr/>
              <p:nvPr/>
            </p:nvSpPr>
            <p:spPr>
              <a:xfrm>
                <a:off x="37934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8917C5E-0B11-AE2C-FE1B-63180AF94FFA}"/>
                  </a:ext>
                </a:extLst>
              </p:cNvPr>
              <p:cNvSpPr/>
              <p:nvPr/>
            </p:nvSpPr>
            <p:spPr>
              <a:xfrm>
                <a:off x="37553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68CB2CB-B3C7-A6AF-F3CB-1A1B499B21AF}"/>
                  </a:ext>
                </a:extLst>
              </p:cNvPr>
              <p:cNvSpPr/>
              <p:nvPr/>
            </p:nvSpPr>
            <p:spPr>
              <a:xfrm>
                <a:off x="37172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D2A5540-2215-C77D-AF39-6243AE120BB8}"/>
                  </a:ext>
                </a:extLst>
              </p:cNvPr>
              <p:cNvSpPr/>
              <p:nvPr/>
            </p:nvSpPr>
            <p:spPr>
              <a:xfrm>
                <a:off x="38315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84D5371-9161-0006-8822-487223310763}"/>
                  </a:ext>
                </a:extLst>
              </p:cNvPr>
              <p:cNvSpPr/>
              <p:nvPr/>
            </p:nvSpPr>
            <p:spPr>
              <a:xfrm>
                <a:off x="3907743" y="18535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803B62C-3CFA-FC6E-EE56-48D0A7DD713D}"/>
                  </a:ext>
                </a:extLst>
              </p:cNvPr>
              <p:cNvSpPr/>
              <p:nvPr/>
            </p:nvSpPr>
            <p:spPr>
              <a:xfrm>
                <a:off x="3907743" y="19297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631D3B8-F63C-565C-A3BF-E38427357874}"/>
                  </a:ext>
                </a:extLst>
              </p:cNvPr>
              <p:cNvSpPr/>
              <p:nvPr/>
            </p:nvSpPr>
            <p:spPr>
              <a:xfrm>
                <a:off x="3907743" y="20059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E53E799B-7693-16FA-723C-C27540B5522A}"/>
                  </a:ext>
                </a:extLst>
              </p:cNvPr>
              <p:cNvSpPr/>
              <p:nvPr/>
            </p:nvSpPr>
            <p:spPr>
              <a:xfrm>
                <a:off x="3907743" y="19678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8C1AA094-8C32-9B8C-F780-8505295DA218}"/>
                  </a:ext>
                </a:extLst>
              </p:cNvPr>
              <p:cNvSpPr/>
              <p:nvPr/>
            </p:nvSpPr>
            <p:spPr>
              <a:xfrm>
                <a:off x="3907743" y="20440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B499C78-36D4-3D8E-FCF4-767D74F986EA}"/>
                  </a:ext>
                </a:extLst>
              </p:cNvPr>
              <p:cNvSpPr/>
              <p:nvPr/>
            </p:nvSpPr>
            <p:spPr>
              <a:xfrm>
                <a:off x="3907743" y="1891665"/>
                <a:ext cx="19050" cy="19050"/>
              </a:xfrm>
              <a:custGeom>
                <a:avLst/>
                <a:gdLst>
                  <a:gd name="connsiteX0" fmla="*/ 0 w 19050"/>
                  <a:gd name="connsiteY0" fmla="*/ 0 h 19050"/>
                  <a:gd name="connsiteX1" fmla="*/ 19050 w 19050"/>
                  <a:gd name="connsiteY1" fmla="*/ 0 h 19050"/>
                  <a:gd name="connsiteX2" fmla="*/ 19050 w 19050"/>
                  <a:gd name="connsiteY2" fmla="*/ 19050 h 19050"/>
                  <a:gd name="connsiteX3" fmla="*/ 0 w 1905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50" h="19050">
                    <a:moveTo>
                      <a:pt x="0" y="0"/>
                    </a:moveTo>
                    <a:lnTo>
                      <a:pt x="19050" y="0"/>
                    </a:lnTo>
                    <a:lnTo>
                      <a:pt x="1905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A96D033-3344-4DF1-3B00-DA49337DBDEC}"/>
                  </a:ext>
                </a:extLst>
              </p:cNvPr>
              <p:cNvSpPr/>
              <p:nvPr/>
            </p:nvSpPr>
            <p:spPr>
              <a:xfrm>
                <a:off x="3155277" y="1958178"/>
                <a:ext cx="495290" cy="19211"/>
              </a:xfrm>
              <a:custGeom>
                <a:avLst/>
                <a:gdLst>
                  <a:gd name="connsiteX0" fmla="*/ 0 w 495290"/>
                  <a:gd name="connsiteY0" fmla="*/ 0 h 19211"/>
                  <a:gd name="connsiteX1" fmla="*/ 0 w 495290"/>
                  <a:gd name="connsiteY1" fmla="*/ 19212 h 19211"/>
                  <a:gd name="connsiteX2" fmla="*/ 495290 w 495290"/>
                  <a:gd name="connsiteY2" fmla="*/ 19050 h 19211"/>
                  <a:gd name="connsiteX3" fmla="*/ 495290 w 495290"/>
                  <a:gd name="connsiteY3" fmla="*/ 0 h 19211"/>
                  <a:gd name="connsiteX4" fmla="*/ 0 w 495290"/>
                  <a:gd name="connsiteY4" fmla="*/ 0 h 1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290" h="19211">
                    <a:moveTo>
                      <a:pt x="0" y="0"/>
                    </a:moveTo>
                    <a:lnTo>
                      <a:pt x="0" y="19212"/>
                    </a:lnTo>
                    <a:lnTo>
                      <a:pt x="495290" y="19050"/>
                    </a:lnTo>
                    <a:lnTo>
                      <a:pt x="49529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A91AB91-6958-107E-D84E-E26C68B50DCA}"/>
                  </a:ext>
                </a:extLst>
              </p:cNvPr>
              <p:cNvSpPr/>
              <p:nvPr/>
            </p:nvSpPr>
            <p:spPr>
              <a:xfrm>
                <a:off x="3726768" y="1958178"/>
                <a:ext cx="95288" cy="95411"/>
              </a:xfrm>
              <a:custGeom>
                <a:avLst/>
                <a:gdLst>
                  <a:gd name="connsiteX0" fmla="*/ 76238 w 95288"/>
                  <a:gd name="connsiteY0" fmla="*/ 95412 h 95411"/>
                  <a:gd name="connsiteX1" fmla="*/ 95288 w 95288"/>
                  <a:gd name="connsiteY1" fmla="*/ 95412 h 95411"/>
                  <a:gd name="connsiteX2" fmla="*/ 95288 w 95288"/>
                  <a:gd name="connsiteY2" fmla="*/ 19050 h 95411"/>
                  <a:gd name="connsiteX3" fmla="*/ 95288 w 95288"/>
                  <a:gd name="connsiteY3" fmla="*/ 0 h 95411"/>
                  <a:gd name="connsiteX4" fmla="*/ 76238 w 95288"/>
                  <a:gd name="connsiteY4" fmla="*/ 0 h 95411"/>
                  <a:gd name="connsiteX5" fmla="*/ 0 w 95288"/>
                  <a:gd name="connsiteY5" fmla="*/ 0 h 95411"/>
                  <a:gd name="connsiteX6" fmla="*/ 0 w 95288"/>
                  <a:gd name="connsiteY6" fmla="*/ 19050 h 95411"/>
                  <a:gd name="connsiteX7" fmla="*/ 76238 w 95288"/>
                  <a:gd name="connsiteY7" fmla="*/ 19050 h 95411"/>
                  <a:gd name="connsiteX8" fmla="*/ 76238 w 95288"/>
                  <a:gd name="connsiteY8" fmla="*/ 95412 h 95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5288" h="95411">
                    <a:moveTo>
                      <a:pt x="76238" y="95412"/>
                    </a:moveTo>
                    <a:lnTo>
                      <a:pt x="95288" y="95412"/>
                    </a:lnTo>
                    <a:lnTo>
                      <a:pt x="95288" y="19050"/>
                    </a:lnTo>
                    <a:lnTo>
                      <a:pt x="95288" y="0"/>
                    </a:lnTo>
                    <a:lnTo>
                      <a:pt x="76238" y="0"/>
                    </a:lnTo>
                    <a:lnTo>
                      <a:pt x="0" y="0"/>
                    </a:lnTo>
                    <a:lnTo>
                      <a:pt x="0" y="19050"/>
                    </a:lnTo>
                    <a:lnTo>
                      <a:pt x="76238" y="19050"/>
                    </a:lnTo>
                    <a:lnTo>
                      <a:pt x="76238" y="9541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4DBAE1F-92A3-5A0A-A014-D4DD123FFF2C}"/>
                  </a:ext>
                </a:extLst>
              </p:cNvPr>
              <p:cNvSpPr/>
              <p:nvPr/>
            </p:nvSpPr>
            <p:spPr>
              <a:xfrm>
                <a:off x="3155277" y="2129790"/>
                <a:ext cx="666778" cy="266652"/>
              </a:xfrm>
              <a:custGeom>
                <a:avLst/>
                <a:gdLst>
                  <a:gd name="connsiteX0" fmla="*/ 0 w 666778"/>
                  <a:gd name="connsiteY0" fmla="*/ 104775 h 266652"/>
                  <a:gd name="connsiteX1" fmla="*/ 0 w 666778"/>
                  <a:gd name="connsiteY1" fmla="*/ 247602 h 266652"/>
                  <a:gd name="connsiteX2" fmla="*/ 0 w 666778"/>
                  <a:gd name="connsiteY2" fmla="*/ 266652 h 266652"/>
                  <a:gd name="connsiteX3" fmla="*/ 19050 w 666778"/>
                  <a:gd name="connsiteY3" fmla="*/ 266652 h 266652"/>
                  <a:gd name="connsiteX4" fmla="*/ 647729 w 666778"/>
                  <a:gd name="connsiteY4" fmla="*/ 266652 h 266652"/>
                  <a:gd name="connsiteX5" fmla="*/ 666779 w 666778"/>
                  <a:gd name="connsiteY5" fmla="*/ 266652 h 266652"/>
                  <a:gd name="connsiteX6" fmla="*/ 666779 w 666778"/>
                  <a:gd name="connsiteY6" fmla="*/ 247602 h 266652"/>
                  <a:gd name="connsiteX7" fmla="*/ 666779 w 666778"/>
                  <a:gd name="connsiteY7" fmla="*/ 0 h 266652"/>
                  <a:gd name="connsiteX8" fmla="*/ 647729 w 666778"/>
                  <a:gd name="connsiteY8" fmla="*/ 0 h 266652"/>
                  <a:gd name="connsiteX9" fmla="*/ 647729 w 666778"/>
                  <a:gd name="connsiteY9" fmla="*/ 247602 h 266652"/>
                  <a:gd name="connsiteX10" fmla="*/ 19050 w 666778"/>
                  <a:gd name="connsiteY10" fmla="*/ 247602 h 266652"/>
                  <a:gd name="connsiteX11" fmla="*/ 19050 w 666778"/>
                  <a:gd name="connsiteY11" fmla="*/ 104775 h 266652"/>
                  <a:gd name="connsiteX12" fmla="*/ 0 w 666778"/>
                  <a:gd name="connsiteY12" fmla="*/ 104775 h 26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66778" h="266652">
                    <a:moveTo>
                      <a:pt x="0" y="104775"/>
                    </a:moveTo>
                    <a:lnTo>
                      <a:pt x="0" y="247602"/>
                    </a:lnTo>
                    <a:lnTo>
                      <a:pt x="0" y="266652"/>
                    </a:lnTo>
                    <a:lnTo>
                      <a:pt x="19050" y="266652"/>
                    </a:lnTo>
                    <a:lnTo>
                      <a:pt x="647729" y="266652"/>
                    </a:lnTo>
                    <a:lnTo>
                      <a:pt x="666779" y="266652"/>
                    </a:lnTo>
                    <a:lnTo>
                      <a:pt x="666779" y="247602"/>
                    </a:lnTo>
                    <a:lnTo>
                      <a:pt x="666779" y="0"/>
                    </a:lnTo>
                    <a:lnTo>
                      <a:pt x="647729" y="0"/>
                    </a:lnTo>
                    <a:lnTo>
                      <a:pt x="647729" y="247602"/>
                    </a:lnTo>
                    <a:lnTo>
                      <a:pt x="19050" y="247602"/>
                    </a:lnTo>
                    <a:lnTo>
                      <a:pt x="19050" y="104775"/>
                    </a:lnTo>
                    <a:lnTo>
                      <a:pt x="0" y="1047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534EDA-2B5D-7DB0-EFC1-13F9533E04C6}"/>
                  </a:ext>
                </a:extLst>
              </p:cNvPr>
              <p:cNvSpPr/>
              <p:nvPr/>
            </p:nvSpPr>
            <p:spPr>
              <a:xfrm>
                <a:off x="3107643" y="1910543"/>
                <a:ext cx="542925" cy="66846"/>
              </a:xfrm>
              <a:custGeom>
                <a:avLst/>
                <a:gdLst>
                  <a:gd name="connsiteX0" fmla="*/ 19050 w 542925"/>
                  <a:gd name="connsiteY0" fmla="*/ 38100 h 66846"/>
                  <a:gd name="connsiteX1" fmla="*/ 38100 w 542925"/>
                  <a:gd name="connsiteY1" fmla="*/ 19050 h 66846"/>
                  <a:gd name="connsiteX2" fmla="*/ 542925 w 542925"/>
                  <a:gd name="connsiteY2" fmla="*/ 19050 h 66846"/>
                  <a:gd name="connsiteX3" fmla="*/ 542925 w 542925"/>
                  <a:gd name="connsiteY3" fmla="*/ 0 h 66846"/>
                  <a:gd name="connsiteX4" fmla="*/ 38100 w 542925"/>
                  <a:gd name="connsiteY4" fmla="*/ 0 h 66846"/>
                  <a:gd name="connsiteX5" fmla="*/ 0 w 542925"/>
                  <a:gd name="connsiteY5" fmla="*/ 38100 h 66846"/>
                  <a:gd name="connsiteX6" fmla="*/ 0 w 542925"/>
                  <a:gd name="connsiteY6" fmla="*/ 66846 h 66846"/>
                  <a:gd name="connsiteX7" fmla="*/ 19050 w 542925"/>
                  <a:gd name="connsiteY7" fmla="*/ 66846 h 66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2925" h="66846">
                    <a:moveTo>
                      <a:pt x="19050" y="38100"/>
                    </a:moveTo>
                    <a:cubicBezTo>
                      <a:pt x="19050" y="27579"/>
                      <a:pt x="27579" y="19050"/>
                      <a:pt x="38100" y="19050"/>
                    </a:cubicBezTo>
                    <a:lnTo>
                      <a:pt x="542925" y="19050"/>
                    </a:lnTo>
                    <a:lnTo>
                      <a:pt x="542925" y="0"/>
                    </a:lnTo>
                    <a:lnTo>
                      <a:pt x="38100" y="0"/>
                    </a:lnTo>
                    <a:cubicBezTo>
                      <a:pt x="17084" y="63"/>
                      <a:pt x="63" y="17084"/>
                      <a:pt x="0" y="38100"/>
                    </a:cubicBezTo>
                    <a:lnTo>
                      <a:pt x="0" y="66846"/>
                    </a:lnTo>
                    <a:lnTo>
                      <a:pt x="19050" y="668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D821DC-36B2-32AA-C0EC-85F88E1CC7FF}"/>
                  </a:ext>
                </a:extLst>
              </p:cNvPr>
              <p:cNvSpPr/>
              <p:nvPr/>
            </p:nvSpPr>
            <p:spPr>
              <a:xfrm>
                <a:off x="3726768" y="1910543"/>
                <a:ext cx="142875" cy="143046"/>
              </a:xfrm>
              <a:custGeom>
                <a:avLst/>
                <a:gdLst>
                  <a:gd name="connsiteX0" fmla="*/ 123825 w 142875"/>
                  <a:gd name="connsiteY0" fmla="*/ 38100 h 143046"/>
                  <a:gd name="connsiteX1" fmla="*/ 123825 w 142875"/>
                  <a:gd name="connsiteY1" fmla="*/ 143046 h 143046"/>
                  <a:gd name="connsiteX2" fmla="*/ 142875 w 142875"/>
                  <a:gd name="connsiteY2" fmla="*/ 143046 h 143046"/>
                  <a:gd name="connsiteX3" fmla="*/ 142875 w 142875"/>
                  <a:gd name="connsiteY3" fmla="*/ 38100 h 143046"/>
                  <a:gd name="connsiteX4" fmla="*/ 104775 w 142875"/>
                  <a:gd name="connsiteY4" fmla="*/ 0 h 143046"/>
                  <a:gd name="connsiteX5" fmla="*/ 0 w 142875"/>
                  <a:gd name="connsiteY5" fmla="*/ 0 h 143046"/>
                  <a:gd name="connsiteX6" fmla="*/ 0 w 142875"/>
                  <a:gd name="connsiteY6" fmla="*/ 19050 h 143046"/>
                  <a:gd name="connsiteX7" fmla="*/ 104775 w 142875"/>
                  <a:gd name="connsiteY7" fmla="*/ 19050 h 143046"/>
                  <a:gd name="connsiteX8" fmla="*/ 123825 w 142875"/>
                  <a:gd name="connsiteY8" fmla="*/ 38100 h 143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2875" h="143046">
                    <a:moveTo>
                      <a:pt x="123825" y="38100"/>
                    </a:moveTo>
                    <a:lnTo>
                      <a:pt x="123825" y="143046"/>
                    </a:lnTo>
                    <a:lnTo>
                      <a:pt x="142875" y="143046"/>
                    </a:lnTo>
                    <a:lnTo>
                      <a:pt x="142875" y="38100"/>
                    </a:lnTo>
                    <a:cubicBezTo>
                      <a:pt x="142812" y="17084"/>
                      <a:pt x="125791" y="63"/>
                      <a:pt x="104775" y="0"/>
                    </a:cubicBezTo>
                    <a:lnTo>
                      <a:pt x="0" y="0"/>
                    </a:lnTo>
                    <a:lnTo>
                      <a:pt x="0" y="19050"/>
                    </a:lnTo>
                    <a:lnTo>
                      <a:pt x="104775" y="19050"/>
                    </a:lnTo>
                    <a:cubicBezTo>
                      <a:pt x="115296" y="19050"/>
                      <a:pt x="123825" y="27579"/>
                      <a:pt x="12382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671DF44-E034-BB68-D112-5A3D1BD7A5FD}"/>
                  </a:ext>
                </a:extLst>
              </p:cNvPr>
              <p:cNvSpPr/>
              <p:nvPr/>
            </p:nvSpPr>
            <p:spPr>
              <a:xfrm>
                <a:off x="3107643" y="2129790"/>
                <a:ext cx="762000" cy="428625"/>
              </a:xfrm>
              <a:custGeom>
                <a:avLst/>
                <a:gdLst>
                  <a:gd name="connsiteX0" fmla="*/ 742950 w 762000"/>
                  <a:gd name="connsiteY0" fmla="*/ 276225 h 428625"/>
                  <a:gd name="connsiteX1" fmla="*/ 723900 w 762000"/>
                  <a:gd name="connsiteY1" fmla="*/ 295275 h 428625"/>
                  <a:gd name="connsiteX2" fmla="*/ 38100 w 762000"/>
                  <a:gd name="connsiteY2" fmla="*/ 295275 h 428625"/>
                  <a:gd name="connsiteX3" fmla="*/ 19050 w 762000"/>
                  <a:gd name="connsiteY3" fmla="*/ 276225 h 428625"/>
                  <a:gd name="connsiteX4" fmla="*/ 19050 w 762000"/>
                  <a:gd name="connsiteY4" fmla="*/ 104775 h 428625"/>
                  <a:gd name="connsiteX5" fmla="*/ 0 w 762000"/>
                  <a:gd name="connsiteY5" fmla="*/ 104775 h 428625"/>
                  <a:gd name="connsiteX6" fmla="*/ 0 w 762000"/>
                  <a:gd name="connsiteY6" fmla="*/ 276225 h 428625"/>
                  <a:gd name="connsiteX7" fmla="*/ 38100 w 762000"/>
                  <a:gd name="connsiteY7" fmla="*/ 314325 h 428625"/>
                  <a:gd name="connsiteX8" fmla="*/ 314325 w 762000"/>
                  <a:gd name="connsiteY8" fmla="*/ 314325 h 428625"/>
                  <a:gd name="connsiteX9" fmla="*/ 314325 w 762000"/>
                  <a:gd name="connsiteY9" fmla="*/ 409575 h 428625"/>
                  <a:gd name="connsiteX10" fmla="*/ 209550 w 762000"/>
                  <a:gd name="connsiteY10" fmla="*/ 409575 h 428625"/>
                  <a:gd name="connsiteX11" fmla="*/ 209550 w 762000"/>
                  <a:gd name="connsiteY11" fmla="*/ 428625 h 428625"/>
                  <a:gd name="connsiteX12" fmla="*/ 552450 w 762000"/>
                  <a:gd name="connsiteY12" fmla="*/ 428625 h 428625"/>
                  <a:gd name="connsiteX13" fmla="*/ 552450 w 762000"/>
                  <a:gd name="connsiteY13" fmla="*/ 409575 h 428625"/>
                  <a:gd name="connsiteX14" fmla="*/ 447675 w 762000"/>
                  <a:gd name="connsiteY14" fmla="*/ 409575 h 428625"/>
                  <a:gd name="connsiteX15" fmla="*/ 447675 w 762000"/>
                  <a:gd name="connsiteY15" fmla="*/ 314325 h 428625"/>
                  <a:gd name="connsiteX16" fmla="*/ 723900 w 762000"/>
                  <a:gd name="connsiteY16" fmla="*/ 314325 h 428625"/>
                  <a:gd name="connsiteX17" fmla="*/ 762000 w 762000"/>
                  <a:gd name="connsiteY17" fmla="*/ 276225 h 428625"/>
                  <a:gd name="connsiteX18" fmla="*/ 762000 w 762000"/>
                  <a:gd name="connsiteY18" fmla="*/ 0 h 428625"/>
                  <a:gd name="connsiteX19" fmla="*/ 742950 w 762000"/>
                  <a:gd name="connsiteY19" fmla="*/ 0 h 428625"/>
                  <a:gd name="connsiteX20" fmla="*/ 428625 w 762000"/>
                  <a:gd name="connsiteY20" fmla="*/ 409575 h 428625"/>
                  <a:gd name="connsiteX21" fmla="*/ 333375 w 762000"/>
                  <a:gd name="connsiteY21" fmla="*/ 409575 h 428625"/>
                  <a:gd name="connsiteX22" fmla="*/ 333375 w 762000"/>
                  <a:gd name="connsiteY22" fmla="*/ 314325 h 428625"/>
                  <a:gd name="connsiteX23" fmla="*/ 428625 w 762000"/>
                  <a:gd name="connsiteY23" fmla="*/ 314325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62000" h="428625">
                    <a:moveTo>
                      <a:pt x="742950" y="276225"/>
                    </a:moveTo>
                    <a:cubicBezTo>
                      <a:pt x="742950" y="286746"/>
                      <a:pt x="734421" y="295275"/>
                      <a:pt x="723900" y="295275"/>
                    </a:cubicBezTo>
                    <a:lnTo>
                      <a:pt x="38100" y="295275"/>
                    </a:lnTo>
                    <a:cubicBezTo>
                      <a:pt x="27579" y="295275"/>
                      <a:pt x="19050" y="286746"/>
                      <a:pt x="19050" y="276225"/>
                    </a:cubicBezTo>
                    <a:lnTo>
                      <a:pt x="19050" y="104775"/>
                    </a:lnTo>
                    <a:lnTo>
                      <a:pt x="0" y="104775"/>
                    </a:lnTo>
                    <a:lnTo>
                      <a:pt x="0" y="276225"/>
                    </a:lnTo>
                    <a:cubicBezTo>
                      <a:pt x="68" y="297239"/>
                      <a:pt x="17086" y="314257"/>
                      <a:pt x="38100" y="314325"/>
                    </a:cubicBezTo>
                    <a:lnTo>
                      <a:pt x="314325" y="314325"/>
                    </a:lnTo>
                    <a:lnTo>
                      <a:pt x="314325" y="409575"/>
                    </a:lnTo>
                    <a:lnTo>
                      <a:pt x="209550" y="409575"/>
                    </a:lnTo>
                    <a:lnTo>
                      <a:pt x="209550" y="428625"/>
                    </a:lnTo>
                    <a:lnTo>
                      <a:pt x="552450" y="428625"/>
                    </a:lnTo>
                    <a:lnTo>
                      <a:pt x="552450" y="409575"/>
                    </a:lnTo>
                    <a:lnTo>
                      <a:pt x="447675" y="409575"/>
                    </a:lnTo>
                    <a:lnTo>
                      <a:pt x="447675" y="314325"/>
                    </a:lnTo>
                    <a:lnTo>
                      <a:pt x="723900" y="314325"/>
                    </a:lnTo>
                    <a:cubicBezTo>
                      <a:pt x="744914" y="314257"/>
                      <a:pt x="761932" y="297239"/>
                      <a:pt x="762000" y="276225"/>
                    </a:cubicBezTo>
                    <a:lnTo>
                      <a:pt x="762000" y="0"/>
                    </a:lnTo>
                    <a:lnTo>
                      <a:pt x="742950" y="0"/>
                    </a:lnTo>
                    <a:close/>
                    <a:moveTo>
                      <a:pt x="428625" y="409575"/>
                    </a:moveTo>
                    <a:lnTo>
                      <a:pt x="333375" y="409575"/>
                    </a:lnTo>
                    <a:lnTo>
                      <a:pt x="333375" y="314325"/>
                    </a:lnTo>
                    <a:lnTo>
                      <a:pt x="428625" y="3143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CF2EA7A-2931-42E8-0F05-348F28042D3A}"/>
                  </a:ext>
                </a:extLst>
              </p:cNvPr>
              <p:cNvSpPr/>
              <p:nvPr/>
            </p:nvSpPr>
            <p:spPr>
              <a:xfrm>
                <a:off x="3050493" y="2005965"/>
                <a:ext cx="247650" cy="200025"/>
              </a:xfrm>
              <a:custGeom>
                <a:avLst/>
                <a:gdLst>
                  <a:gd name="connsiteX0" fmla="*/ 247650 w 247650"/>
                  <a:gd name="connsiteY0" fmla="*/ 0 h 200025"/>
                  <a:gd name="connsiteX1" fmla="*/ 0 w 247650"/>
                  <a:gd name="connsiteY1" fmla="*/ 0 h 200025"/>
                  <a:gd name="connsiteX2" fmla="*/ 0 w 247650"/>
                  <a:gd name="connsiteY2" fmla="*/ 200025 h 200025"/>
                  <a:gd name="connsiteX3" fmla="*/ 247650 w 247650"/>
                  <a:gd name="connsiteY3" fmla="*/ 200025 h 200025"/>
                  <a:gd name="connsiteX4" fmla="*/ 228600 w 247650"/>
                  <a:gd name="connsiteY4" fmla="*/ 180975 h 200025"/>
                  <a:gd name="connsiteX5" fmla="*/ 19050 w 247650"/>
                  <a:gd name="connsiteY5" fmla="*/ 180975 h 200025"/>
                  <a:gd name="connsiteX6" fmla="*/ 19050 w 247650"/>
                  <a:gd name="connsiteY6" fmla="*/ 19050 h 200025"/>
                  <a:gd name="connsiteX7" fmla="*/ 228600 w 247650"/>
                  <a:gd name="connsiteY7" fmla="*/ 19050 h 20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7650" h="200025">
                    <a:moveTo>
                      <a:pt x="247650" y="0"/>
                    </a:moveTo>
                    <a:lnTo>
                      <a:pt x="0" y="0"/>
                    </a:lnTo>
                    <a:lnTo>
                      <a:pt x="0" y="200025"/>
                    </a:lnTo>
                    <a:lnTo>
                      <a:pt x="247650" y="200025"/>
                    </a:lnTo>
                    <a:close/>
                    <a:moveTo>
                      <a:pt x="228600" y="180975"/>
                    </a:moveTo>
                    <a:lnTo>
                      <a:pt x="19050" y="180975"/>
                    </a:lnTo>
                    <a:lnTo>
                      <a:pt x="19050" y="19050"/>
                    </a:lnTo>
                    <a:lnTo>
                      <a:pt x="22860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AED7B4B-002D-D4EF-D4AE-0857A8010E3B}"/>
                  </a:ext>
                </a:extLst>
              </p:cNvPr>
              <p:cNvSpPr/>
              <p:nvPr/>
            </p:nvSpPr>
            <p:spPr>
              <a:xfrm>
                <a:off x="3117168" y="2063115"/>
                <a:ext cx="114300" cy="19050"/>
              </a:xfrm>
              <a:custGeom>
                <a:avLst/>
                <a:gdLst>
                  <a:gd name="connsiteX0" fmla="*/ 0 w 114300"/>
                  <a:gd name="connsiteY0" fmla="*/ 0 h 19050"/>
                  <a:gd name="connsiteX1" fmla="*/ 114300 w 114300"/>
                  <a:gd name="connsiteY1" fmla="*/ 0 h 19050"/>
                  <a:gd name="connsiteX2" fmla="*/ 114300 w 114300"/>
                  <a:gd name="connsiteY2" fmla="*/ 19050 h 19050"/>
                  <a:gd name="connsiteX3" fmla="*/ 0 w 1143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4300" h="19050">
                    <a:moveTo>
                      <a:pt x="0" y="0"/>
                    </a:moveTo>
                    <a:lnTo>
                      <a:pt x="114300" y="0"/>
                    </a:lnTo>
                    <a:lnTo>
                      <a:pt x="1143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D18C340F-851B-48F2-FFEF-FFA43F265225}"/>
                  </a:ext>
                </a:extLst>
              </p:cNvPr>
              <p:cNvSpPr/>
              <p:nvPr/>
            </p:nvSpPr>
            <p:spPr>
              <a:xfrm>
                <a:off x="3117168" y="2120265"/>
                <a:ext cx="76200" cy="19050"/>
              </a:xfrm>
              <a:custGeom>
                <a:avLst/>
                <a:gdLst>
                  <a:gd name="connsiteX0" fmla="*/ 0 w 76200"/>
                  <a:gd name="connsiteY0" fmla="*/ 0 h 19050"/>
                  <a:gd name="connsiteX1" fmla="*/ 76200 w 76200"/>
                  <a:gd name="connsiteY1" fmla="*/ 0 h 19050"/>
                  <a:gd name="connsiteX2" fmla="*/ 76200 w 76200"/>
                  <a:gd name="connsiteY2" fmla="*/ 19050 h 19050"/>
                  <a:gd name="connsiteX3" fmla="*/ 0 w 76200"/>
                  <a:gd name="connsiteY3" fmla="*/ 19050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" h="19050">
                    <a:moveTo>
                      <a:pt x="0" y="0"/>
                    </a:moveTo>
                    <a:lnTo>
                      <a:pt x="76200" y="0"/>
                    </a:lnTo>
                    <a:lnTo>
                      <a:pt x="76200" y="19050"/>
                    </a:lnTo>
                    <a:lnTo>
                      <a:pt x="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9102A54-0FCC-28A1-C35A-DC1F81902024}"/>
                  </a:ext>
                </a:extLst>
              </p:cNvPr>
              <p:cNvSpPr/>
              <p:nvPr/>
            </p:nvSpPr>
            <p:spPr>
              <a:xfrm>
                <a:off x="3355293" y="2044065"/>
                <a:ext cx="266700" cy="266700"/>
              </a:xfrm>
              <a:custGeom>
                <a:avLst/>
                <a:gdLst>
                  <a:gd name="connsiteX0" fmla="*/ 133350 w 266700"/>
                  <a:gd name="connsiteY0" fmla="*/ 266700 h 266700"/>
                  <a:gd name="connsiteX1" fmla="*/ 266700 w 266700"/>
                  <a:gd name="connsiteY1" fmla="*/ 133350 h 266700"/>
                  <a:gd name="connsiteX2" fmla="*/ 133350 w 266700"/>
                  <a:gd name="connsiteY2" fmla="*/ 0 h 266700"/>
                  <a:gd name="connsiteX3" fmla="*/ 0 w 266700"/>
                  <a:gd name="connsiteY3" fmla="*/ 133350 h 266700"/>
                  <a:gd name="connsiteX4" fmla="*/ 133350 w 266700"/>
                  <a:gd name="connsiteY4" fmla="*/ 266700 h 266700"/>
                  <a:gd name="connsiteX5" fmla="*/ 66799 w 266700"/>
                  <a:gd name="connsiteY5" fmla="*/ 226095 h 266700"/>
                  <a:gd name="connsiteX6" fmla="*/ 135868 w 266700"/>
                  <a:gd name="connsiteY6" fmla="*/ 162062 h 266700"/>
                  <a:gd name="connsiteX7" fmla="*/ 199901 w 266700"/>
                  <a:gd name="connsiteY7" fmla="*/ 226095 h 266700"/>
                  <a:gd name="connsiteX8" fmla="*/ 66799 w 266700"/>
                  <a:gd name="connsiteY8" fmla="*/ 226095 h 266700"/>
                  <a:gd name="connsiteX9" fmla="*/ 104775 w 266700"/>
                  <a:gd name="connsiteY9" fmla="*/ 114300 h 266700"/>
                  <a:gd name="connsiteX10" fmla="*/ 133350 w 266700"/>
                  <a:gd name="connsiteY10" fmla="*/ 85725 h 266700"/>
                  <a:gd name="connsiteX11" fmla="*/ 161925 w 266700"/>
                  <a:gd name="connsiteY11" fmla="*/ 114300 h 266700"/>
                  <a:gd name="connsiteX12" fmla="*/ 133350 w 266700"/>
                  <a:gd name="connsiteY12" fmla="*/ 142875 h 266700"/>
                  <a:gd name="connsiteX13" fmla="*/ 104775 w 266700"/>
                  <a:gd name="connsiteY13" fmla="*/ 114300 h 266700"/>
                  <a:gd name="connsiteX14" fmla="*/ 133350 w 266700"/>
                  <a:gd name="connsiteY14" fmla="*/ 19050 h 266700"/>
                  <a:gd name="connsiteX15" fmla="*/ 247636 w 266700"/>
                  <a:gd name="connsiteY15" fmla="*/ 132982 h 266700"/>
                  <a:gd name="connsiteX16" fmla="*/ 217170 w 266700"/>
                  <a:gd name="connsiteY16" fmla="*/ 210779 h 266700"/>
                  <a:gd name="connsiteX17" fmla="*/ 165497 w 266700"/>
                  <a:gd name="connsiteY17" fmla="*/ 149190 h 266700"/>
                  <a:gd name="connsiteX18" fmla="*/ 168452 w 266700"/>
                  <a:gd name="connsiteY18" fmla="*/ 81903 h 266700"/>
                  <a:gd name="connsiteX19" fmla="*/ 101165 w 266700"/>
                  <a:gd name="connsiteY19" fmla="*/ 78948 h 266700"/>
                  <a:gd name="connsiteX20" fmla="*/ 98209 w 266700"/>
                  <a:gd name="connsiteY20" fmla="*/ 146234 h 266700"/>
                  <a:gd name="connsiteX21" fmla="*/ 101165 w 266700"/>
                  <a:gd name="connsiteY21" fmla="*/ 149190 h 266700"/>
                  <a:gd name="connsiteX22" fmla="*/ 49530 w 266700"/>
                  <a:gd name="connsiteY22" fmla="*/ 210779 h 266700"/>
                  <a:gd name="connsiteX23" fmla="*/ 55554 w 266700"/>
                  <a:gd name="connsiteY23" fmla="*/ 49516 h 266700"/>
                  <a:gd name="connsiteX24" fmla="*/ 133350 w 266700"/>
                  <a:gd name="connsiteY24" fmla="*/ 19050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66700" h="266700">
                    <a:moveTo>
                      <a:pt x="133350" y="266700"/>
                    </a:moveTo>
                    <a:cubicBezTo>
                      <a:pt x="206997" y="266700"/>
                      <a:pt x="266700" y="206997"/>
                      <a:pt x="266700" y="133350"/>
                    </a:cubicBezTo>
                    <a:cubicBezTo>
                      <a:pt x="266700" y="59703"/>
                      <a:pt x="206997" y="0"/>
                      <a:pt x="133350" y="0"/>
                    </a:cubicBezTo>
                    <a:cubicBezTo>
                      <a:pt x="59703" y="0"/>
                      <a:pt x="0" y="59703"/>
                      <a:pt x="0" y="133350"/>
                    </a:cubicBezTo>
                    <a:cubicBezTo>
                      <a:pt x="79" y="206965"/>
                      <a:pt x="59735" y="266621"/>
                      <a:pt x="133350" y="266700"/>
                    </a:cubicBezTo>
                    <a:close/>
                    <a:moveTo>
                      <a:pt x="66799" y="226095"/>
                    </a:moveTo>
                    <a:cubicBezTo>
                      <a:pt x="68189" y="189340"/>
                      <a:pt x="99113" y="160672"/>
                      <a:pt x="135868" y="162062"/>
                    </a:cubicBezTo>
                    <a:cubicBezTo>
                      <a:pt x="170673" y="163379"/>
                      <a:pt x="198584" y="191291"/>
                      <a:pt x="199901" y="226095"/>
                    </a:cubicBezTo>
                    <a:cubicBezTo>
                      <a:pt x="160188" y="254834"/>
                      <a:pt x="106512" y="254834"/>
                      <a:pt x="66799" y="226095"/>
                    </a:cubicBezTo>
                    <a:close/>
                    <a:moveTo>
                      <a:pt x="104775" y="114300"/>
                    </a:moveTo>
                    <a:cubicBezTo>
                      <a:pt x="104775" y="98518"/>
                      <a:pt x="117568" y="85725"/>
                      <a:pt x="133350" y="85725"/>
                    </a:cubicBezTo>
                    <a:cubicBezTo>
                      <a:pt x="149132" y="85725"/>
                      <a:pt x="161925" y="98518"/>
                      <a:pt x="161925" y="114300"/>
                    </a:cubicBezTo>
                    <a:cubicBezTo>
                      <a:pt x="161925" y="130082"/>
                      <a:pt x="149132" y="142875"/>
                      <a:pt x="133350" y="142875"/>
                    </a:cubicBezTo>
                    <a:cubicBezTo>
                      <a:pt x="117568" y="142875"/>
                      <a:pt x="104775" y="130082"/>
                      <a:pt x="104775" y="114300"/>
                    </a:cubicBezTo>
                    <a:close/>
                    <a:moveTo>
                      <a:pt x="133350" y="19050"/>
                    </a:moveTo>
                    <a:cubicBezTo>
                      <a:pt x="196371" y="18953"/>
                      <a:pt x="247539" y="69962"/>
                      <a:pt x="247636" y="132982"/>
                    </a:cubicBezTo>
                    <a:cubicBezTo>
                      <a:pt x="247680" y="161834"/>
                      <a:pt x="236795" y="189630"/>
                      <a:pt x="217170" y="210779"/>
                    </a:cubicBezTo>
                    <a:cubicBezTo>
                      <a:pt x="211190" y="182968"/>
                      <a:pt x="191846" y="159911"/>
                      <a:pt x="165497" y="149190"/>
                    </a:cubicBezTo>
                    <a:cubicBezTo>
                      <a:pt x="184894" y="131425"/>
                      <a:pt x="186217" y="101300"/>
                      <a:pt x="168452" y="81903"/>
                    </a:cubicBezTo>
                    <a:cubicBezTo>
                      <a:pt x="150687" y="62506"/>
                      <a:pt x="120562" y="61183"/>
                      <a:pt x="101165" y="78948"/>
                    </a:cubicBezTo>
                    <a:cubicBezTo>
                      <a:pt x="81768" y="96712"/>
                      <a:pt x="80445" y="126838"/>
                      <a:pt x="98209" y="146234"/>
                    </a:cubicBezTo>
                    <a:cubicBezTo>
                      <a:pt x="99151" y="147263"/>
                      <a:pt x="100137" y="148249"/>
                      <a:pt x="101165" y="149190"/>
                    </a:cubicBezTo>
                    <a:cubicBezTo>
                      <a:pt x="74830" y="159921"/>
                      <a:pt x="55502" y="182975"/>
                      <a:pt x="49530" y="210779"/>
                    </a:cubicBezTo>
                    <a:cubicBezTo>
                      <a:pt x="6662" y="164583"/>
                      <a:pt x="9359" y="92384"/>
                      <a:pt x="55554" y="49516"/>
                    </a:cubicBezTo>
                    <a:cubicBezTo>
                      <a:pt x="76702" y="29891"/>
                      <a:pt x="104499" y="19005"/>
                      <a:pt x="133350" y="190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1384EA6A-D291-0080-7DC2-FF71334733AA}"/>
                  </a:ext>
                </a:extLst>
              </p:cNvPr>
              <p:cNvSpPr/>
              <p:nvPr/>
            </p:nvSpPr>
            <p:spPr>
              <a:xfrm>
                <a:off x="3651330" y="2225040"/>
                <a:ext cx="104012" cy="104775"/>
              </a:xfrm>
              <a:custGeom>
                <a:avLst/>
                <a:gdLst>
                  <a:gd name="connsiteX0" fmla="*/ 101613 w 104012"/>
                  <a:gd name="connsiteY0" fmla="*/ 34366 h 104775"/>
                  <a:gd name="connsiteX1" fmla="*/ 99212 w 104012"/>
                  <a:gd name="connsiteY1" fmla="*/ 31966 h 104775"/>
                  <a:gd name="connsiteX2" fmla="*/ 4000 w 104012"/>
                  <a:gd name="connsiteY2" fmla="*/ 0 h 104775"/>
                  <a:gd name="connsiteX3" fmla="*/ 3200 w 104012"/>
                  <a:gd name="connsiteY3" fmla="*/ 0 h 104775"/>
                  <a:gd name="connsiteX4" fmla="*/ 0 w 104012"/>
                  <a:gd name="connsiteY4" fmla="*/ 3200 h 104775"/>
                  <a:gd name="connsiteX5" fmla="*/ 0 w 104012"/>
                  <a:gd name="connsiteY5" fmla="*/ 4000 h 104775"/>
                  <a:gd name="connsiteX6" fmla="*/ 31213 w 104012"/>
                  <a:gd name="connsiteY6" fmla="*/ 100013 h 104775"/>
                  <a:gd name="connsiteX7" fmla="*/ 35214 w 104012"/>
                  <a:gd name="connsiteY7" fmla="*/ 102413 h 104775"/>
                  <a:gd name="connsiteX8" fmla="*/ 37614 w 104012"/>
                  <a:gd name="connsiteY8" fmla="*/ 100013 h 104775"/>
                  <a:gd name="connsiteX9" fmla="*/ 49568 w 104012"/>
                  <a:gd name="connsiteY9" fmla="*/ 67342 h 104775"/>
                  <a:gd name="connsiteX10" fmla="*/ 49701 w 104012"/>
                  <a:gd name="connsiteY10" fmla="*/ 67323 h 104775"/>
                  <a:gd name="connsiteX11" fmla="*/ 49721 w 104012"/>
                  <a:gd name="connsiteY11" fmla="*/ 67342 h 104775"/>
                  <a:gd name="connsiteX12" fmla="*/ 87211 w 104012"/>
                  <a:gd name="connsiteY12" fmla="*/ 104775 h 104775"/>
                  <a:gd name="connsiteX13" fmla="*/ 104013 w 104012"/>
                  <a:gd name="connsiteY13" fmla="*/ 87973 h 104775"/>
                  <a:gd name="connsiteX14" fmla="*/ 66523 w 104012"/>
                  <a:gd name="connsiteY14" fmla="*/ 50482 h 104775"/>
                  <a:gd name="connsiteX15" fmla="*/ 66508 w 104012"/>
                  <a:gd name="connsiteY15" fmla="*/ 50335 h 104775"/>
                  <a:gd name="connsiteX16" fmla="*/ 66523 w 104012"/>
                  <a:gd name="connsiteY16" fmla="*/ 50321 h 104775"/>
                  <a:gd name="connsiteX17" fmla="*/ 99250 w 104012"/>
                  <a:gd name="connsiteY17" fmla="*/ 38367 h 104775"/>
                  <a:gd name="connsiteX18" fmla="*/ 101613 w 104012"/>
                  <a:gd name="connsiteY18" fmla="*/ 3436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04012" h="104775">
                    <a:moveTo>
                      <a:pt x="101613" y="34366"/>
                    </a:moveTo>
                    <a:cubicBezTo>
                      <a:pt x="101613" y="33566"/>
                      <a:pt x="100813" y="32766"/>
                      <a:pt x="99212" y="31966"/>
                    </a:cubicBezTo>
                    <a:lnTo>
                      <a:pt x="4000" y="0"/>
                    </a:lnTo>
                    <a:lnTo>
                      <a:pt x="3200" y="0"/>
                    </a:lnTo>
                    <a:cubicBezTo>
                      <a:pt x="1483" y="115"/>
                      <a:pt x="115" y="1483"/>
                      <a:pt x="0" y="3200"/>
                    </a:cubicBezTo>
                    <a:lnTo>
                      <a:pt x="0" y="4000"/>
                    </a:lnTo>
                    <a:lnTo>
                      <a:pt x="31213" y="100013"/>
                    </a:lnTo>
                    <a:cubicBezTo>
                      <a:pt x="31978" y="101512"/>
                      <a:pt x="33531" y="102443"/>
                      <a:pt x="35214" y="102413"/>
                    </a:cubicBezTo>
                    <a:cubicBezTo>
                      <a:pt x="36014" y="102413"/>
                      <a:pt x="36814" y="101613"/>
                      <a:pt x="37614" y="100013"/>
                    </a:cubicBezTo>
                    <a:lnTo>
                      <a:pt x="49568" y="67342"/>
                    </a:lnTo>
                    <a:cubicBezTo>
                      <a:pt x="49600" y="67300"/>
                      <a:pt x="49660" y="67291"/>
                      <a:pt x="49701" y="67323"/>
                    </a:cubicBezTo>
                    <a:cubicBezTo>
                      <a:pt x="49709" y="67328"/>
                      <a:pt x="49715" y="67334"/>
                      <a:pt x="49721" y="67342"/>
                    </a:cubicBezTo>
                    <a:lnTo>
                      <a:pt x="87211" y="104775"/>
                    </a:lnTo>
                    <a:lnTo>
                      <a:pt x="104013" y="87973"/>
                    </a:lnTo>
                    <a:lnTo>
                      <a:pt x="66523" y="50482"/>
                    </a:lnTo>
                    <a:cubicBezTo>
                      <a:pt x="66478" y="50445"/>
                      <a:pt x="66471" y="50380"/>
                      <a:pt x="66508" y="50335"/>
                    </a:cubicBezTo>
                    <a:cubicBezTo>
                      <a:pt x="66512" y="50330"/>
                      <a:pt x="66517" y="50325"/>
                      <a:pt x="66523" y="50321"/>
                    </a:cubicBezTo>
                    <a:lnTo>
                      <a:pt x="99250" y="38367"/>
                    </a:lnTo>
                    <a:cubicBezTo>
                      <a:pt x="100735" y="37591"/>
                      <a:pt x="101651" y="36041"/>
                      <a:pt x="101613" y="343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C1C541EA-A122-C5B7-D53A-CCF207CA0ECB}"/>
              </a:ext>
            </a:extLst>
          </p:cNvPr>
          <p:cNvGrpSpPr/>
          <p:nvPr/>
        </p:nvGrpSpPr>
        <p:grpSpPr>
          <a:xfrm>
            <a:off x="416332" y="1842548"/>
            <a:ext cx="1753477" cy="2501395"/>
            <a:chOff x="416332" y="1842548"/>
            <a:chExt cx="1753477" cy="250139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4557E3EF-62EF-2200-195B-02D95E5D2612}"/>
                </a:ext>
              </a:extLst>
            </p:cNvPr>
            <p:cNvSpPr/>
            <p:nvPr/>
          </p:nvSpPr>
          <p:spPr>
            <a:xfrm>
              <a:off x="416332" y="1842548"/>
              <a:ext cx="1753477" cy="2501395"/>
            </a:xfrm>
            <a:prstGeom prst="roundRect">
              <a:avLst>
                <a:gd name="adj" fmla="val 2172"/>
              </a:avLst>
            </a:prstGeom>
            <a:solidFill>
              <a:srgbClr val="2B353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r>
                <a:rPr lang="en-US" sz="1400">
                  <a:solidFill>
                    <a:srgbClr val="FFFFFF"/>
                  </a:solidFill>
                  <a:ea typeface="Open Sans" charset="0"/>
                  <a:cs typeface="Segoe UI" panose="020B0502040204020203" pitchFamily="34" charset="0"/>
                </a:rPr>
                <a:t>It’s much easier to design a mobile application and scale up the screen estate</a:t>
              </a:r>
              <a:endParaRPr lang="en-US" sz="1400">
                <a:solidFill>
                  <a:schemeClr val="bg1"/>
                </a:solidFill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925BA64C-2E7B-47D8-B73D-6970288560B8}"/>
                </a:ext>
              </a:extLst>
            </p:cNvPr>
            <p:cNvGrpSpPr/>
            <p:nvPr/>
          </p:nvGrpSpPr>
          <p:grpSpPr>
            <a:xfrm>
              <a:off x="647175" y="2031075"/>
              <a:ext cx="1262910" cy="938020"/>
              <a:chOff x="647175" y="2031075"/>
              <a:chExt cx="1262910" cy="938020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B84F056-7B39-655F-9C5D-22864F77D378}"/>
                  </a:ext>
                </a:extLst>
              </p:cNvPr>
              <p:cNvSpPr/>
              <p:nvPr/>
            </p:nvSpPr>
            <p:spPr>
              <a:xfrm>
                <a:off x="647175" y="2599763"/>
                <a:ext cx="1262910" cy="369332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txBody>
              <a:bodyPr wrap="none" lIns="0" rIns="0">
                <a:spAutoFit/>
              </a:bodyPr>
              <a:lstStyle/>
              <a:p>
                <a:pPr algn="ctr">
                  <a:spcBef>
                    <a:spcPts val="1800"/>
                  </a:spcBef>
                </a:pPr>
                <a:r>
                  <a:rPr lang="en-US" b="1">
                    <a:solidFill>
                      <a:schemeClr val="bg1"/>
                    </a:solidFill>
                    <a:latin typeface="Segoe UI" panose="020B0502040204020203" pitchFamily="34" charset="0"/>
                    <a:ea typeface="Open Sans" charset="0"/>
                    <a:cs typeface="Segoe UI" panose="020B0502040204020203" pitchFamily="34" charset="0"/>
                  </a:rPr>
                  <a:t>Mobile first</a:t>
                </a:r>
              </a:p>
            </p:txBody>
          </p:sp>
          <p:grpSp>
            <p:nvGrpSpPr>
              <p:cNvPr id="23" name="Graphic 21" descr="Smart Phone outline">
                <a:extLst>
                  <a:ext uri="{FF2B5EF4-FFF2-40B4-BE49-F238E27FC236}">
                    <a16:creationId xmlns:a16="http://schemas.microsoft.com/office/drawing/2014/main" id="{725A6315-6C94-6408-5CF7-D84CDDAC2116}"/>
                  </a:ext>
                </a:extLst>
              </p:cNvPr>
              <p:cNvGrpSpPr/>
              <p:nvPr/>
            </p:nvGrpSpPr>
            <p:grpSpPr>
              <a:xfrm>
                <a:off x="1173080" y="2031075"/>
                <a:ext cx="308183" cy="476046"/>
                <a:chOff x="986895" y="1752201"/>
                <a:chExt cx="476250" cy="838438"/>
              </a:xfrm>
              <a:gradFill>
                <a:gsLst>
                  <a:gs pos="0">
                    <a:srgbClr val="48F9D5"/>
                  </a:gs>
                  <a:gs pos="100000">
                    <a:srgbClr val="4BA1FC"/>
                  </a:gs>
                </a:gsLst>
                <a:lin ang="18900000" scaled="1"/>
              </a:gradFill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7C0A5BB9-B345-E3F7-6286-F6C2940C48C4}"/>
                    </a:ext>
                  </a:extLst>
                </p:cNvPr>
                <p:cNvSpPr/>
                <p:nvPr/>
              </p:nvSpPr>
              <p:spPr>
                <a:xfrm>
                  <a:off x="1034520" y="1847451"/>
                  <a:ext cx="381000" cy="647909"/>
                </a:xfrm>
                <a:custGeom>
                  <a:avLst/>
                  <a:gdLst>
                    <a:gd name="connsiteX0" fmla="*/ 19050 w 381000"/>
                    <a:gd name="connsiteY0" fmla="*/ 0 h 647909"/>
                    <a:gd name="connsiteX1" fmla="*/ 0 w 381000"/>
                    <a:gd name="connsiteY1" fmla="*/ 0 h 647909"/>
                    <a:gd name="connsiteX2" fmla="*/ 0 w 381000"/>
                    <a:gd name="connsiteY2" fmla="*/ 647910 h 647909"/>
                    <a:gd name="connsiteX3" fmla="*/ 381000 w 381000"/>
                    <a:gd name="connsiteY3" fmla="*/ 647910 h 647909"/>
                    <a:gd name="connsiteX4" fmla="*/ 381000 w 381000"/>
                    <a:gd name="connsiteY4" fmla="*/ 0 h 647909"/>
                    <a:gd name="connsiteX5" fmla="*/ 19050 w 381000"/>
                    <a:gd name="connsiteY5" fmla="*/ 0 h 647909"/>
                    <a:gd name="connsiteX6" fmla="*/ 361950 w 381000"/>
                    <a:gd name="connsiteY6" fmla="*/ 628860 h 647909"/>
                    <a:gd name="connsiteX7" fmla="*/ 19050 w 381000"/>
                    <a:gd name="connsiteY7" fmla="*/ 628860 h 647909"/>
                    <a:gd name="connsiteX8" fmla="*/ 19050 w 381000"/>
                    <a:gd name="connsiteY8" fmla="*/ 19050 h 647909"/>
                    <a:gd name="connsiteX9" fmla="*/ 361950 w 381000"/>
                    <a:gd name="connsiteY9" fmla="*/ 19050 h 647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1000" h="647909">
                      <a:moveTo>
                        <a:pt x="19050" y="0"/>
                      </a:moveTo>
                      <a:lnTo>
                        <a:pt x="0" y="0"/>
                      </a:lnTo>
                      <a:lnTo>
                        <a:pt x="0" y="647910"/>
                      </a:lnTo>
                      <a:lnTo>
                        <a:pt x="381000" y="647910"/>
                      </a:lnTo>
                      <a:lnTo>
                        <a:pt x="381000" y="0"/>
                      </a:lnTo>
                      <a:lnTo>
                        <a:pt x="19050" y="0"/>
                      </a:lnTo>
                      <a:close/>
                      <a:moveTo>
                        <a:pt x="361950" y="628860"/>
                      </a:moveTo>
                      <a:lnTo>
                        <a:pt x="19050" y="628860"/>
                      </a:lnTo>
                      <a:lnTo>
                        <a:pt x="19050" y="19050"/>
                      </a:lnTo>
                      <a:lnTo>
                        <a:pt x="361950" y="190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3F3E022D-CCB8-A0F3-964B-C86E42467B2C}"/>
                    </a:ext>
                  </a:extLst>
                </p:cNvPr>
                <p:cNvSpPr/>
                <p:nvPr/>
              </p:nvSpPr>
              <p:spPr>
                <a:xfrm>
                  <a:off x="986895" y="1752201"/>
                  <a:ext cx="476250" cy="838438"/>
                </a:xfrm>
                <a:custGeom>
                  <a:avLst/>
                  <a:gdLst>
                    <a:gd name="connsiteX0" fmla="*/ 457200 w 476250"/>
                    <a:gd name="connsiteY0" fmla="*/ 0 h 838438"/>
                    <a:gd name="connsiteX1" fmla="*/ 19050 w 476250"/>
                    <a:gd name="connsiteY1" fmla="*/ 0 h 838438"/>
                    <a:gd name="connsiteX2" fmla="*/ 0 w 476250"/>
                    <a:gd name="connsiteY2" fmla="*/ 19050 h 838438"/>
                    <a:gd name="connsiteX3" fmla="*/ 0 w 476250"/>
                    <a:gd name="connsiteY3" fmla="*/ 819388 h 838438"/>
                    <a:gd name="connsiteX4" fmla="*/ 19050 w 476250"/>
                    <a:gd name="connsiteY4" fmla="*/ 838438 h 838438"/>
                    <a:gd name="connsiteX5" fmla="*/ 457200 w 476250"/>
                    <a:gd name="connsiteY5" fmla="*/ 838438 h 838438"/>
                    <a:gd name="connsiteX6" fmla="*/ 476250 w 476250"/>
                    <a:gd name="connsiteY6" fmla="*/ 819388 h 838438"/>
                    <a:gd name="connsiteX7" fmla="*/ 476250 w 476250"/>
                    <a:gd name="connsiteY7" fmla="*/ 19050 h 838438"/>
                    <a:gd name="connsiteX8" fmla="*/ 457200 w 476250"/>
                    <a:gd name="connsiteY8" fmla="*/ 0 h 838438"/>
                    <a:gd name="connsiteX9" fmla="*/ 457200 w 476250"/>
                    <a:gd name="connsiteY9" fmla="*/ 819388 h 838438"/>
                    <a:gd name="connsiteX10" fmla="*/ 19050 w 476250"/>
                    <a:gd name="connsiteY10" fmla="*/ 819388 h 838438"/>
                    <a:gd name="connsiteX11" fmla="*/ 19050 w 476250"/>
                    <a:gd name="connsiteY11" fmla="*/ 19050 h 838438"/>
                    <a:gd name="connsiteX12" fmla="*/ 457200 w 476250"/>
                    <a:gd name="connsiteY12" fmla="*/ 19050 h 838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76250" h="838438">
                      <a:moveTo>
                        <a:pt x="457200" y="0"/>
                      </a:moveTo>
                      <a:lnTo>
                        <a:pt x="19050" y="0"/>
                      </a:lnTo>
                      <a:cubicBezTo>
                        <a:pt x="8542" y="31"/>
                        <a:pt x="31" y="8542"/>
                        <a:pt x="0" y="19050"/>
                      </a:cubicBezTo>
                      <a:lnTo>
                        <a:pt x="0" y="819388"/>
                      </a:lnTo>
                      <a:cubicBezTo>
                        <a:pt x="36" y="829894"/>
                        <a:pt x="8544" y="838402"/>
                        <a:pt x="19050" y="838438"/>
                      </a:cubicBezTo>
                      <a:lnTo>
                        <a:pt x="457200" y="838438"/>
                      </a:lnTo>
                      <a:cubicBezTo>
                        <a:pt x="467703" y="838396"/>
                        <a:pt x="476208" y="829891"/>
                        <a:pt x="476250" y="819388"/>
                      </a:cubicBezTo>
                      <a:lnTo>
                        <a:pt x="476250" y="19050"/>
                      </a:lnTo>
                      <a:cubicBezTo>
                        <a:pt x="476214" y="8544"/>
                        <a:pt x="467706" y="37"/>
                        <a:pt x="457200" y="0"/>
                      </a:cubicBezTo>
                      <a:close/>
                      <a:moveTo>
                        <a:pt x="457200" y="819388"/>
                      </a:moveTo>
                      <a:lnTo>
                        <a:pt x="19050" y="819388"/>
                      </a:lnTo>
                      <a:lnTo>
                        <a:pt x="19050" y="19050"/>
                      </a:lnTo>
                      <a:lnTo>
                        <a:pt x="457200" y="19050"/>
                      </a:ln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D1D3E2B9-85A1-9433-8226-DDDC92902100}"/>
                    </a:ext>
                  </a:extLst>
                </p:cNvPr>
                <p:cNvSpPr/>
                <p:nvPr/>
              </p:nvSpPr>
              <p:spPr>
                <a:xfrm>
                  <a:off x="1177395" y="1799826"/>
                  <a:ext cx="104775" cy="19050"/>
                </a:xfrm>
                <a:custGeom>
                  <a:avLst/>
                  <a:gdLst>
                    <a:gd name="connsiteX0" fmla="*/ 9525 w 104775"/>
                    <a:gd name="connsiteY0" fmla="*/ 19050 h 19050"/>
                    <a:gd name="connsiteX1" fmla="*/ 95250 w 104775"/>
                    <a:gd name="connsiteY1" fmla="*/ 19050 h 19050"/>
                    <a:gd name="connsiteX2" fmla="*/ 104775 w 104775"/>
                    <a:gd name="connsiteY2" fmla="*/ 9525 h 19050"/>
                    <a:gd name="connsiteX3" fmla="*/ 95250 w 104775"/>
                    <a:gd name="connsiteY3" fmla="*/ 0 h 19050"/>
                    <a:gd name="connsiteX4" fmla="*/ 9525 w 104775"/>
                    <a:gd name="connsiteY4" fmla="*/ 0 h 19050"/>
                    <a:gd name="connsiteX5" fmla="*/ 0 w 104775"/>
                    <a:gd name="connsiteY5" fmla="*/ 9525 h 19050"/>
                    <a:gd name="connsiteX6" fmla="*/ 9525 w 104775"/>
                    <a:gd name="connsiteY6" fmla="*/ 19050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4775" h="19050">
                      <a:moveTo>
                        <a:pt x="9525" y="19050"/>
                      </a:moveTo>
                      <a:lnTo>
                        <a:pt x="95250" y="19050"/>
                      </a:lnTo>
                      <a:cubicBezTo>
                        <a:pt x="100511" y="19050"/>
                        <a:pt x="104775" y="14786"/>
                        <a:pt x="104775" y="9525"/>
                      </a:cubicBezTo>
                      <a:cubicBezTo>
                        <a:pt x="104775" y="4264"/>
                        <a:pt x="100511" y="0"/>
                        <a:pt x="95250" y="0"/>
                      </a:cubicBezTo>
                      <a:lnTo>
                        <a:pt x="9525" y="0"/>
                      </a:lnTo>
                      <a:cubicBezTo>
                        <a:pt x="4264" y="0"/>
                        <a:pt x="0" y="4264"/>
                        <a:pt x="0" y="9525"/>
                      </a:cubicBezTo>
                      <a:cubicBezTo>
                        <a:pt x="0" y="14786"/>
                        <a:pt x="4264" y="19050"/>
                        <a:pt x="9525" y="19050"/>
                      </a:cubicBezTo>
                      <a:close/>
                    </a:path>
                  </a:pathLst>
                </a:custGeom>
                <a:grpFill/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B3385B8B-A44F-8F58-5CD7-621EAB64BA86}"/>
              </a:ext>
            </a:extLst>
          </p:cNvPr>
          <p:cNvGrpSpPr/>
          <p:nvPr/>
        </p:nvGrpSpPr>
        <p:grpSpPr>
          <a:xfrm>
            <a:off x="6838101" y="1842548"/>
            <a:ext cx="1753477" cy="2501395"/>
            <a:chOff x="6838101" y="1842548"/>
            <a:chExt cx="1753477" cy="250139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D021063-DCC9-ADF4-0D19-90678CDC3361}"/>
                </a:ext>
              </a:extLst>
            </p:cNvPr>
            <p:cNvSpPr/>
            <p:nvPr/>
          </p:nvSpPr>
          <p:spPr>
            <a:xfrm>
              <a:off x="6838101" y="1842548"/>
              <a:ext cx="1753477" cy="2501395"/>
            </a:xfrm>
            <a:prstGeom prst="roundRect">
              <a:avLst>
                <a:gd name="adj" fmla="val 2172"/>
              </a:avLst>
            </a:prstGeom>
            <a:solidFill>
              <a:srgbClr val="2B353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endParaRPr lang="en-US" sz="1400">
                <a:solidFill>
                  <a:srgbClr val="FFFFFF"/>
                </a:solidFill>
                <a:ea typeface="Open Sans" charset="0"/>
                <a:cs typeface="Segoe UI" panose="020B0502040204020203" pitchFamily="34" charset="0"/>
              </a:endParaRPr>
            </a:p>
            <a:p>
              <a:pPr algn="ctr">
                <a:spcBef>
                  <a:spcPts val="1800"/>
                </a:spcBef>
              </a:pPr>
              <a:r>
                <a:rPr lang="en-US" sz="1400">
                  <a:solidFill>
                    <a:srgbClr val="FFFFFF"/>
                  </a:solidFill>
                  <a:ea typeface="Open Sans" charset="0"/>
                  <a:cs typeface="Segoe UI" panose="020B0502040204020203" pitchFamily="34" charset="0"/>
                </a:rPr>
                <a:t>Columns and compartments or long scrolling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FD6917-AC82-68FA-60E8-3D5BE2509B21}"/>
                </a:ext>
              </a:extLst>
            </p:cNvPr>
            <p:cNvSpPr/>
            <p:nvPr/>
          </p:nvSpPr>
          <p:spPr>
            <a:xfrm>
              <a:off x="7148694" y="2521705"/>
              <a:ext cx="1108099" cy="646331"/>
            </a:xfrm>
            <a:prstGeom prst="rect">
              <a:avLst/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ts val="1800"/>
                </a:spcBef>
              </a:pPr>
              <a:r>
                <a:rPr lang="en-US" b="1">
                  <a:solidFill>
                    <a:schemeClr val="bg1"/>
                  </a:solidFill>
                  <a:latin typeface="Segoe UI" panose="020B0502040204020203" pitchFamily="34" charset="0"/>
                  <a:ea typeface="Open Sans" charset="0"/>
                  <a:cs typeface="Segoe UI" panose="020B0502040204020203" pitchFamily="34" charset="0"/>
                </a:rPr>
                <a:t>Content structure</a:t>
              </a:r>
            </a:p>
          </p:txBody>
        </p:sp>
        <p:sp>
          <p:nvSpPr>
            <p:cNvPr id="135" name="Graphic 14" descr="Table outline">
              <a:extLst>
                <a:ext uri="{FF2B5EF4-FFF2-40B4-BE49-F238E27FC236}">
                  <a16:creationId xmlns:a16="http://schemas.microsoft.com/office/drawing/2014/main" id="{AA3C74FD-EF46-CB8F-4FF7-49532235EA87}"/>
                </a:ext>
              </a:extLst>
            </p:cNvPr>
            <p:cNvSpPr/>
            <p:nvPr/>
          </p:nvSpPr>
          <p:spPr>
            <a:xfrm>
              <a:off x="7430799" y="2119852"/>
              <a:ext cx="568077" cy="381209"/>
            </a:xfrm>
            <a:custGeom>
              <a:avLst/>
              <a:gdLst>
                <a:gd name="connsiteX0" fmla="*/ 0 w 568077"/>
                <a:gd name="connsiteY0" fmla="*/ 381210 h 381209"/>
                <a:gd name="connsiteX1" fmla="*/ 568077 w 568077"/>
                <a:gd name="connsiteY1" fmla="*/ 381210 h 381209"/>
                <a:gd name="connsiteX2" fmla="*/ 568077 w 568077"/>
                <a:gd name="connsiteY2" fmla="*/ 0 h 381209"/>
                <a:gd name="connsiteX3" fmla="*/ 0 w 568077"/>
                <a:gd name="connsiteY3" fmla="*/ 0 h 381209"/>
                <a:gd name="connsiteX4" fmla="*/ 14949 w 568077"/>
                <a:gd name="connsiteY4" fmla="*/ 366260 h 381209"/>
                <a:gd name="connsiteX5" fmla="*/ 14949 w 568077"/>
                <a:gd name="connsiteY5" fmla="*/ 261614 h 381209"/>
                <a:gd name="connsiteX6" fmla="*/ 186867 w 568077"/>
                <a:gd name="connsiteY6" fmla="*/ 261614 h 381209"/>
                <a:gd name="connsiteX7" fmla="*/ 186867 w 568077"/>
                <a:gd name="connsiteY7" fmla="*/ 366260 h 381209"/>
                <a:gd name="connsiteX8" fmla="*/ 366260 w 568077"/>
                <a:gd name="connsiteY8" fmla="*/ 142019 h 381209"/>
                <a:gd name="connsiteX9" fmla="*/ 366260 w 568077"/>
                <a:gd name="connsiteY9" fmla="*/ 246665 h 381209"/>
                <a:gd name="connsiteX10" fmla="*/ 201817 w 568077"/>
                <a:gd name="connsiteY10" fmla="*/ 246665 h 381209"/>
                <a:gd name="connsiteX11" fmla="*/ 201817 w 568077"/>
                <a:gd name="connsiteY11" fmla="*/ 142019 h 381209"/>
                <a:gd name="connsiteX12" fmla="*/ 201817 w 568077"/>
                <a:gd name="connsiteY12" fmla="*/ 127070 h 381209"/>
                <a:gd name="connsiteX13" fmla="*/ 201817 w 568077"/>
                <a:gd name="connsiteY13" fmla="*/ 14949 h 381209"/>
                <a:gd name="connsiteX14" fmla="*/ 366260 w 568077"/>
                <a:gd name="connsiteY14" fmla="*/ 14949 h 381209"/>
                <a:gd name="connsiteX15" fmla="*/ 366260 w 568077"/>
                <a:gd name="connsiteY15" fmla="*/ 127070 h 381209"/>
                <a:gd name="connsiteX16" fmla="*/ 381210 w 568077"/>
                <a:gd name="connsiteY16" fmla="*/ 142019 h 381209"/>
                <a:gd name="connsiteX17" fmla="*/ 553128 w 568077"/>
                <a:gd name="connsiteY17" fmla="*/ 142019 h 381209"/>
                <a:gd name="connsiteX18" fmla="*/ 553128 w 568077"/>
                <a:gd name="connsiteY18" fmla="*/ 246665 h 381209"/>
                <a:gd name="connsiteX19" fmla="*/ 381210 w 568077"/>
                <a:gd name="connsiteY19" fmla="*/ 246665 h 381209"/>
                <a:gd name="connsiteX20" fmla="*/ 186867 w 568077"/>
                <a:gd name="connsiteY20" fmla="*/ 246665 h 381209"/>
                <a:gd name="connsiteX21" fmla="*/ 14949 w 568077"/>
                <a:gd name="connsiteY21" fmla="*/ 246665 h 381209"/>
                <a:gd name="connsiteX22" fmla="*/ 14949 w 568077"/>
                <a:gd name="connsiteY22" fmla="*/ 142019 h 381209"/>
                <a:gd name="connsiteX23" fmla="*/ 186867 w 568077"/>
                <a:gd name="connsiteY23" fmla="*/ 142019 h 381209"/>
                <a:gd name="connsiteX24" fmla="*/ 201817 w 568077"/>
                <a:gd name="connsiteY24" fmla="*/ 366260 h 381209"/>
                <a:gd name="connsiteX25" fmla="*/ 201817 w 568077"/>
                <a:gd name="connsiteY25" fmla="*/ 261614 h 381209"/>
                <a:gd name="connsiteX26" fmla="*/ 366260 w 568077"/>
                <a:gd name="connsiteY26" fmla="*/ 261614 h 381209"/>
                <a:gd name="connsiteX27" fmla="*/ 366260 w 568077"/>
                <a:gd name="connsiteY27" fmla="*/ 366260 h 381209"/>
                <a:gd name="connsiteX28" fmla="*/ 381210 w 568077"/>
                <a:gd name="connsiteY28" fmla="*/ 366260 h 381209"/>
                <a:gd name="connsiteX29" fmla="*/ 381210 w 568077"/>
                <a:gd name="connsiteY29" fmla="*/ 261614 h 381209"/>
                <a:gd name="connsiteX30" fmla="*/ 553128 w 568077"/>
                <a:gd name="connsiteY30" fmla="*/ 261614 h 381209"/>
                <a:gd name="connsiteX31" fmla="*/ 553128 w 568077"/>
                <a:gd name="connsiteY31" fmla="*/ 366260 h 381209"/>
                <a:gd name="connsiteX32" fmla="*/ 553128 w 568077"/>
                <a:gd name="connsiteY32" fmla="*/ 127070 h 381209"/>
                <a:gd name="connsiteX33" fmla="*/ 381210 w 568077"/>
                <a:gd name="connsiteY33" fmla="*/ 127070 h 381209"/>
                <a:gd name="connsiteX34" fmla="*/ 381210 w 568077"/>
                <a:gd name="connsiteY34" fmla="*/ 14949 h 381209"/>
                <a:gd name="connsiteX35" fmla="*/ 553128 w 568077"/>
                <a:gd name="connsiteY35" fmla="*/ 14949 h 381209"/>
                <a:gd name="connsiteX36" fmla="*/ 186867 w 568077"/>
                <a:gd name="connsiteY36" fmla="*/ 14949 h 381209"/>
                <a:gd name="connsiteX37" fmla="*/ 186867 w 568077"/>
                <a:gd name="connsiteY37" fmla="*/ 127070 h 381209"/>
                <a:gd name="connsiteX38" fmla="*/ 14949 w 568077"/>
                <a:gd name="connsiteY38" fmla="*/ 127070 h 381209"/>
                <a:gd name="connsiteX39" fmla="*/ 14949 w 568077"/>
                <a:gd name="connsiteY39" fmla="*/ 14949 h 381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68077" h="381209">
                  <a:moveTo>
                    <a:pt x="0" y="381210"/>
                  </a:moveTo>
                  <a:lnTo>
                    <a:pt x="568077" y="381210"/>
                  </a:lnTo>
                  <a:lnTo>
                    <a:pt x="568077" y="0"/>
                  </a:lnTo>
                  <a:lnTo>
                    <a:pt x="0" y="0"/>
                  </a:lnTo>
                  <a:close/>
                  <a:moveTo>
                    <a:pt x="14949" y="366260"/>
                  </a:moveTo>
                  <a:lnTo>
                    <a:pt x="14949" y="261614"/>
                  </a:lnTo>
                  <a:lnTo>
                    <a:pt x="186867" y="261614"/>
                  </a:lnTo>
                  <a:lnTo>
                    <a:pt x="186867" y="366260"/>
                  </a:lnTo>
                  <a:close/>
                  <a:moveTo>
                    <a:pt x="366260" y="142019"/>
                  </a:moveTo>
                  <a:lnTo>
                    <a:pt x="366260" y="246665"/>
                  </a:lnTo>
                  <a:lnTo>
                    <a:pt x="201817" y="246665"/>
                  </a:lnTo>
                  <a:lnTo>
                    <a:pt x="201817" y="142019"/>
                  </a:lnTo>
                  <a:close/>
                  <a:moveTo>
                    <a:pt x="201817" y="127070"/>
                  </a:moveTo>
                  <a:lnTo>
                    <a:pt x="201817" y="14949"/>
                  </a:lnTo>
                  <a:lnTo>
                    <a:pt x="366260" y="14949"/>
                  </a:lnTo>
                  <a:lnTo>
                    <a:pt x="366260" y="127070"/>
                  </a:lnTo>
                  <a:close/>
                  <a:moveTo>
                    <a:pt x="381210" y="142019"/>
                  </a:moveTo>
                  <a:lnTo>
                    <a:pt x="553128" y="142019"/>
                  </a:lnTo>
                  <a:lnTo>
                    <a:pt x="553128" y="246665"/>
                  </a:lnTo>
                  <a:lnTo>
                    <a:pt x="381210" y="246665"/>
                  </a:lnTo>
                  <a:close/>
                  <a:moveTo>
                    <a:pt x="186867" y="246665"/>
                  </a:moveTo>
                  <a:lnTo>
                    <a:pt x="14949" y="246665"/>
                  </a:lnTo>
                  <a:lnTo>
                    <a:pt x="14949" y="142019"/>
                  </a:lnTo>
                  <a:lnTo>
                    <a:pt x="186867" y="142019"/>
                  </a:lnTo>
                  <a:close/>
                  <a:moveTo>
                    <a:pt x="201817" y="366260"/>
                  </a:moveTo>
                  <a:lnTo>
                    <a:pt x="201817" y="261614"/>
                  </a:lnTo>
                  <a:lnTo>
                    <a:pt x="366260" y="261614"/>
                  </a:lnTo>
                  <a:lnTo>
                    <a:pt x="366260" y="366260"/>
                  </a:lnTo>
                  <a:close/>
                  <a:moveTo>
                    <a:pt x="381210" y="366260"/>
                  </a:moveTo>
                  <a:lnTo>
                    <a:pt x="381210" y="261614"/>
                  </a:lnTo>
                  <a:lnTo>
                    <a:pt x="553128" y="261614"/>
                  </a:lnTo>
                  <a:lnTo>
                    <a:pt x="553128" y="366260"/>
                  </a:lnTo>
                  <a:close/>
                  <a:moveTo>
                    <a:pt x="553128" y="127070"/>
                  </a:moveTo>
                  <a:lnTo>
                    <a:pt x="381210" y="127070"/>
                  </a:lnTo>
                  <a:lnTo>
                    <a:pt x="381210" y="14949"/>
                  </a:lnTo>
                  <a:lnTo>
                    <a:pt x="553128" y="14949"/>
                  </a:lnTo>
                  <a:close/>
                  <a:moveTo>
                    <a:pt x="186867" y="14949"/>
                  </a:moveTo>
                  <a:lnTo>
                    <a:pt x="186867" y="127070"/>
                  </a:lnTo>
                  <a:lnTo>
                    <a:pt x="14949" y="127070"/>
                  </a:lnTo>
                  <a:lnTo>
                    <a:pt x="14949" y="14949"/>
                  </a:lnTo>
                  <a:close/>
                </a:path>
              </a:pathLst>
            </a:custGeom>
            <a:gradFill>
              <a:gsLst>
                <a:gs pos="0">
                  <a:srgbClr val="48F9D5"/>
                </a:gs>
                <a:gs pos="100000">
                  <a:srgbClr val="4BA1FC"/>
                </a:gs>
              </a:gsLst>
              <a:lin ang="18900000" scaled="1"/>
            </a:gradFill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1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QLintersection">
  <a:themeElements>
    <a:clrScheme name="Sequel">
      <a:dk1>
        <a:srgbClr val="002E56"/>
      </a:dk1>
      <a:lt1>
        <a:srgbClr val="FEFFFE"/>
      </a:lt1>
      <a:dk2>
        <a:srgbClr val="0073FF"/>
      </a:dk2>
      <a:lt2>
        <a:srgbClr val="FEFFFE"/>
      </a:lt2>
      <a:accent1>
        <a:srgbClr val="008FD1"/>
      </a:accent1>
      <a:accent2>
        <a:srgbClr val="004079"/>
      </a:accent2>
      <a:accent3>
        <a:srgbClr val="00FF00"/>
      </a:accent3>
      <a:accent4>
        <a:srgbClr val="008AFF"/>
      </a:accent4>
      <a:accent5>
        <a:srgbClr val="7CCBEC"/>
      </a:accent5>
      <a:accent6>
        <a:srgbClr val="ACF5FD"/>
      </a:accent6>
      <a:hlink>
        <a:srgbClr val="66C8FF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Custom 34">
      <a:majorFont>
        <a:latin typeface="Segoe UI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EB1AF8-B785-4B22-89EC-168618F34A5B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D498799-B0FC-4B7A-8396-BFC34D805990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457</Words>
  <Application>Microsoft Office PowerPoint</Application>
  <PresentationFormat>On-screen Show (16:9)</PresentationFormat>
  <Paragraphs>97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Arial</vt:lpstr>
      <vt:lpstr>Calibri</vt:lpstr>
      <vt:lpstr>Calibri Light</vt:lpstr>
      <vt:lpstr>Montserrat</vt:lpstr>
      <vt:lpstr>Montserrat Black</vt:lpstr>
      <vt:lpstr>Myriad Pro</vt:lpstr>
      <vt:lpstr>Segoe UI</vt:lpstr>
      <vt:lpstr>Segoe UI Light</vt:lpstr>
      <vt:lpstr>Tekton Pro</vt:lpstr>
      <vt:lpstr>Verdana</vt:lpstr>
      <vt:lpstr>Wingdings</vt:lpstr>
      <vt:lpstr>SQLintersection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Surveys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SQL213  Session Name</dc:title>
  <dc:subject>From raw Ajax to ASP.NET</dc:subject>
  <dc:creator>Kimberly L. Tripp</dc:creator>
  <cp:lastModifiedBy>Kristine Kolodziejski</cp:lastModifiedBy>
  <cp:revision>6</cp:revision>
  <cp:lastPrinted>2012-12-21T20:05:00Z</cp:lastPrinted>
  <dcterms:created xsi:type="dcterms:W3CDTF">2014-10-22T19:18:01Z</dcterms:created>
  <dcterms:modified xsi:type="dcterms:W3CDTF">2022-09-23T19:55:09Z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